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1"/>
  </p:notesMasterIdLst>
  <p:sldIdLst>
    <p:sldId id="286" r:id="rId2"/>
    <p:sldId id="288" r:id="rId3"/>
    <p:sldId id="287" r:id="rId4"/>
    <p:sldId id="281" r:id="rId5"/>
    <p:sldId id="282" r:id="rId6"/>
    <p:sldId id="283" r:id="rId7"/>
    <p:sldId id="284" r:id="rId8"/>
    <p:sldId id="285" r:id="rId9"/>
    <p:sldId id="279" r:id="rId1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99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>
        <p:scale>
          <a:sx n="66" d="100"/>
          <a:sy n="66" d="100"/>
        </p:scale>
        <p:origin x="-786" y="-2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4.4000000000000004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Ряд 3</c:v>
                </c:pt>
              </c:strCache>
            </c:strRef>
          </c:tx>
          <c:invertIfNegative val="0"/>
          <c:cat>
            <c:strRef>
              <c:f>Лист1!$A$2:$A$5</c:f>
              <c:strCache>
                <c:ptCount val="4"/>
                <c:pt idx="0">
                  <c:v>Категория 1</c:v>
                </c:pt>
                <c:pt idx="1">
                  <c:v>Категория 2</c:v>
                </c:pt>
                <c:pt idx="2">
                  <c:v>Категория 3</c:v>
                </c:pt>
                <c:pt idx="3">
                  <c:v>Категория 4</c:v>
                </c:pt>
              </c:strCache>
            </c:strRef>
          </c:cat>
          <c:val>
            <c:numRef>
              <c:f>Лист1!$D$2:$D$5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43721216"/>
        <c:axId val="180501888"/>
      </c:barChart>
      <c:catAx>
        <c:axId val="143721216"/>
        <c:scaling>
          <c:orientation val="minMax"/>
        </c:scaling>
        <c:delete val="0"/>
        <c:axPos val="b"/>
        <c:majorTickMark val="out"/>
        <c:minorTickMark val="none"/>
        <c:tickLblPos val="nextTo"/>
        <c:txPr>
          <a:bodyPr/>
          <a:lstStyle/>
          <a:p>
            <a:pPr>
              <a:defRPr>
                <a:latin typeface="Oswald ExtraLight" pitchFamily="2" charset="-52"/>
              </a:defRPr>
            </a:pPr>
            <a:endParaRPr lang="ru-RU"/>
          </a:p>
        </c:txPr>
        <c:crossAx val="180501888"/>
        <c:crosses val="autoZero"/>
        <c:auto val="1"/>
        <c:lblAlgn val="ctr"/>
        <c:lblOffset val="100"/>
        <c:noMultiLvlLbl val="0"/>
      </c:catAx>
      <c:valAx>
        <c:axId val="1805018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143721216"/>
        <c:crosses val="autoZero"/>
        <c:crossBetween val="between"/>
      </c:valAx>
    </c:plotArea>
    <c:legend>
      <c:legendPos val="r"/>
      <c:layout/>
      <c:overlay val="0"/>
      <c:txPr>
        <a:bodyPr/>
        <a:lstStyle/>
        <a:p>
          <a:pPr>
            <a:defRPr>
              <a:latin typeface="Oswald ExtraLight" pitchFamily="2" charset="-52"/>
            </a:defRPr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89C21-75DC-4CAD-BFFD-65B386F49298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BFCDBA-9216-47EC-9A97-EF81559091E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45618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Oswald Regular" panose="02000503000000000000" pitchFamily="2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Oswald Regular" panose="02000503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B081DBF3-F24D-4CC0-9C04-02FB5BF9F97F}" type="datetimeFigureOut">
              <a:rPr lang="ru-RU" smtClean="0"/>
              <a:pPr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2354580" y="2110739"/>
            <a:ext cx="5890260" cy="218503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32600" y="925215"/>
            <a:ext cx="7232000" cy="724467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8112" y="531950"/>
            <a:ext cx="6866391" cy="994846"/>
          </a:xfrm>
          <a:prstGeom prst="rect">
            <a:avLst/>
          </a:prstGeom>
        </p:spPr>
      </p:pic>
      <p:sp>
        <p:nvSpPr>
          <p:cNvPr id="13" name="Текст 12"/>
          <p:cNvSpPr>
            <a:spLocks noGrp="1"/>
          </p:cNvSpPr>
          <p:nvPr>
            <p:ph type="body" sz="quarter" idx="14"/>
          </p:nvPr>
        </p:nvSpPr>
        <p:spPr>
          <a:xfrm>
            <a:off x="1353434" y="4608513"/>
            <a:ext cx="9451576" cy="873124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320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Образец текста</a:t>
            </a:r>
            <a:endParaRPr lang="ru-RU" dirty="0"/>
          </a:p>
        </p:txBody>
      </p:sp>
      <p:sp>
        <p:nvSpPr>
          <p:cNvPr id="28" name="Текст 12"/>
          <p:cNvSpPr>
            <a:spLocks noGrp="1"/>
          </p:cNvSpPr>
          <p:nvPr>
            <p:ph type="body" sz="quarter" idx="15" hasCustomPrompt="1"/>
          </p:nvPr>
        </p:nvSpPr>
        <p:spPr>
          <a:xfrm>
            <a:off x="1353434" y="5783263"/>
            <a:ext cx="1312837" cy="33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Докладчик:</a:t>
            </a:r>
            <a:endParaRPr lang="ru-RU" dirty="0"/>
          </a:p>
        </p:txBody>
      </p:sp>
      <p:sp>
        <p:nvSpPr>
          <p:cNvPr id="29" name="Текст 12"/>
          <p:cNvSpPr>
            <a:spLocks noGrp="1"/>
          </p:cNvSpPr>
          <p:nvPr>
            <p:ph type="body" sz="quarter" idx="16" hasCustomPrompt="1"/>
          </p:nvPr>
        </p:nvSpPr>
        <p:spPr>
          <a:xfrm>
            <a:off x="1353434" y="6256463"/>
            <a:ext cx="1484738" cy="33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 baseline="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Город, дата:</a:t>
            </a:r>
            <a:endParaRPr lang="ru-RU" dirty="0"/>
          </a:p>
        </p:txBody>
      </p:sp>
      <p:sp>
        <p:nvSpPr>
          <p:cNvPr id="30" name="Текст 12"/>
          <p:cNvSpPr>
            <a:spLocks noGrp="1"/>
          </p:cNvSpPr>
          <p:nvPr>
            <p:ph type="body" sz="quarter" idx="17" hasCustomPrompt="1"/>
          </p:nvPr>
        </p:nvSpPr>
        <p:spPr>
          <a:xfrm>
            <a:off x="3103893" y="5783263"/>
            <a:ext cx="1312837" cy="33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должность</a:t>
            </a:r>
            <a:endParaRPr lang="ru-RU" dirty="0"/>
          </a:p>
        </p:txBody>
      </p:sp>
      <p:sp>
        <p:nvSpPr>
          <p:cNvPr id="31" name="Текст 12"/>
          <p:cNvSpPr>
            <a:spLocks noGrp="1"/>
          </p:cNvSpPr>
          <p:nvPr>
            <p:ph type="body" sz="quarter" idx="18" hasCustomPrompt="1"/>
          </p:nvPr>
        </p:nvSpPr>
        <p:spPr>
          <a:xfrm>
            <a:off x="3103893" y="6254767"/>
            <a:ext cx="1312837" cy="33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город, дата</a:t>
            </a:r>
            <a:endParaRPr lang="ru-RU" dirty="0"/>
          </a:p>
        </p:txBody>
      </p:sp>
      <p:sp>
        <p:nvSpPr>
          <p:cNvPr id="32" name="Текст 12"/>
          <p:cNvSpPr>
            <a:spLocks noGrp="1"/>
          </p:cNvSpPr>
          <p:nvPr>
            <p:ph type="body" sz="quarter" idx="19" hasCustomPrompt="1"/>
          </p:nvPr>
        </p:nvSpPr>
        <p:spPr>
          <a:xfrm>
            <a:off x="7232000" y="5783263"/>
            <a:ext cx="2572309" cy="333697"/>
          </a:xfr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>
            <a:noAutofit/>
          </a:bodyPr>
          <a:lstStyle>
            <a:lvl1pPr marL="0" indent="0">
              <a:buNone/>
              <a:defRPr sz="2000" baseline="0">
                <a:solidFill>
                  <a:schemeClr val="bg1"/>
                </a:solidFill>
                <a:latin typeface="Oswald Regular" panose="02000503000000000000" pitchFamily="2" charset="-52"/>
              </a:defRPr>
            </a:lvl1pPr>
          </a:lstStyle>
          <a:p>
            <a:pPr lvl="0"/>
            <a:r>
              <a:rPr lang="ru-RU" dirty="0" smtClean="0"/>
              <a:t>Фамилия Имя Отчество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247560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23850" y="1109663"/>
            <a:ext cx="5734050" cy="823912"/>
          </a:xfrm>
        </p:spPr>
        <p:txBody>
          <a:bodyPr anchor="b"/>
          <a:lstStyle>
            <a:lvl1pPr marL="0" indent="0">
              <a:buNone/>
              <a:defRPr sz="2400" b="0">
                <a:latin typeface="Oswald Regular" panose="02000503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323850" y="1933574"/>
            <a:ext cx="5734050" cy="442277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  <a:lvl2pPr>
              <a:defRPr b="0">
                <a:latin typeface="Oswald Regular" panose="02000503000000000000" pitchFamily="2" charset="-52"/>
              </a:defRPr>
            </a:lvl2pPr>
            <a:lvl3pPr>
              <a:defRPr b="0">
                <a:latin typeface="Oswald Regular" panose="02000503000000000000" pitchFamily="2" charset="-52"/>
              </a:defRPr>
            </a:lvl3pPr>
            <a:lvl4pPr>
              <a:defRPr b="0">
                <a:latin typeface="Oswald Regular" panose="02000503000000000000" pitchFamily="2" charset="-52"/>
              </a:defRPr>
            </a:lvl4pPr>
            <a:lvl5pPr>
              <a:defRPr b="0">
                <a:latin typeface="Oswald Regular" panose="02000503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14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Текст 2"/>
          <p:cNvSpPr>
            <a:spLocks noGrp="1"/>
          </p:cNvSpPr>
          <p:nvPr>
            <p:ph type="body" idx="13"/>
          </p:nvPr>
        </p:nvSpPr>
        <p:spPr>
          <a:xfrm>
            <a:off x="6057900" y="1109663"/>
            <a:ext cx="5791200" cy="823912"/>
          </a:xfrm>
        </p:spPr>
        <p:txBody>
          <a:bodyPr anchor="b"/>
          <a:lstStyle>
            <a:lvl1pPr marL="0" indent="0">
              <a:buNone/>
              <a:defRPr sz="2400" b="0">
                <a:latin typeface="Oswald Regular" panose="02000503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6" name="Объект 3"/>
          <p:cNvSpPr>
            <a:spLocks noGrp="1"/>
          </p:cNvSpPr>
          <p:nvPr>
            <p:ph sz="half" idx="14"/>
          </p:nvPr>
        </p:nvSpPr>
        <p:spPr>
          <a:xfrm>
            <a:off x="6057900" y="1933574"/>
            <a:ext cx="5791200" cy="442277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  <a:lvl2pPr>
              <a:defRPr b="0">
                <a:latin typeface="Oswald Regular" panose="02000503000000000000" pitchFamily="2" charset="-52"/>
              </a:defRPr>
            </a:lvl2pPr>
            <a:lvl3pPr>
              <a:defRPr b="0">
                <a:latin typeface="Oswald Regular" panose="02000503000000000000" pitchFamily="2" charset="-52"/>
              </a:defRPr>
            </a:lvl3pPr>
            <a:lvl4pPr>
              <a:defRPr b="0">
                <a:latin typeface="Oswald Regular" panose="02000503000000000000" pitchFamily="2" charset="-52"/>
              </a:defRPr>
            </a:lvl4pPr>
            <a:lvl5pPr>
              <a:defRPr b="0">
                <a:latin typeface="Oswald Regular" panose="02000503000000000000" pitchFamily="2" charset="-52"/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107743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081621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Oswald Regular" panose="02000503000000000000" pitchFamily="2" charset="-52"/>
              </a:defRPr>
            </a:lvl1pPr>
            <a:lvl2pPr>
              <a:defRPr sz="2800">
                <a:latin typeface="Oswald Regular" panose="02000503000000000000" pitchFamily="2" charset="-52"/>
              </a:defRPr>
            </a:lvl2pPr>
            <a:lvl3pPr>
              <a:defRPr sz="2400">
                <a:latin typeface="Oswald Regular" panose="02000503000000000000" pitchFamily="2" charset="-52"/>
              </a:defRPr>
            </a:lvl3pPr>
            <a:lvl4pPr>
              <a:defRPr sz="2000">
                <a:latin typeface="Oswald Regular" panose="02000503000000000000" pitchFamily="2" charset="-52"/>
              </a:defRPr>
            </a:lvl4pPr>
            <a:lvl5pPr>
              <a:defRPr sz="2000">
                <a:latin typeface="Oswald Regular" panose="02000503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>
                <a:latin typeface="Oswald Regular" panose="02000503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0631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 b="0">
                <a:latin typeface="Oswald Regular" panose="02000503000000000000" pitchFamily="2" charset="-5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</p:spPr>
        <p:txBody>
          <a:bodyPr/>
          <a:lstStyle>
            <a:lvl1pPr marL="0" indent="0">
              <a:buNone/>
              <a:defRPr sz="1600" b="0">
                <a:latin typeface="Oswald Regular" panose="02000503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553944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00599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53704" y="915689"/>
            <a:ext cx="7232000" cy="7244677"/>
          </a:xfrm>
          <a:prstGeom prst="rect">
            <a:avLst/>
          </a:prstGeom>
        </p:spPr>
      </p:pic>
      <p:sp>
        <p:nvSpPr>
          <p:cNvPr id="7" name="Название 15"/>
          <p:cNvSpPr txBox="1">
            <a:spLocks/>
          </p:cNvSpPr>
          <p:nvPr userDrawn="1"/>
        </p:nvSpPr>
        <p:spPr bwMode="auto">
          <a:xfrm>
            <a:off x="3749671" y="3161017"/>
            <a:ext cx="4692657" cy="35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defTabSz="520700" eaLnBrk="0" fontAlgn="base" hangingPunct="0">
              <a:spcBef>
                <a:spcPct val="0"/>
              </a:spcBef>
              <a:spcAft>
                <a:spcPct val="0"/>
              </a:spcAft>
              <a:defRPr sz="21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algn="ctr">
              <a:lnSpc>
                <a:spcPts val="2875"/>
              </a:lnSpc>
            </a:pPr>
            <a:r>
              <a:rPr lang="ru-RU" altLang="ru-RU" sz="3200" b="1" dirty="0" smtClean="0">
                <a:solidFill>
                  <a:schemeClr val="bg1"/>
                </a:solidFill>
                <a:latin typeface="Oswald Regular" panose="02000503000000000000" pitchFamily="2" charset="-52"/>
              </a:rPr>
              <a:t>Спасибо за внимание!</a:t>
            </a:r>
            <a:endParaRPr lang="ru-RU" altLang="ru-RU" sz="2000" b="1" dirty="0">
              <a:solidFill>
                <a:schemeClr val="bg1"/>
              </a:solidFill>
              <a:latin typeface="Oswald Regular" panose="02000503000000000000" pitchFamily="2" charset="-52"/>
            </a:endParaRPr>
          </a:p>
        </p:txBody>
      </p:sp>
      <p:sp>
        <p:nvSpPr>
          <p:cNvPr id="13" name="Текст 12"/>
          <p:cNvSpPr>
            <a:spLocks noGrp="1"/>
          </p:cNvSpPr>
          <p:nvPr>
            <p:ph type="body" sz="quarter" idx="10" hasCustomPrompt="1"/>
          </p:nvPr>
        </p:nvSpPr>
        <p:spPr>
          <a:xfrm>
            <a:off x="4320540" y="3672399"/>
            <a:ext cx="3566160" cy="939800"/>
          </a:xfrm>
        </p:spPr>
        <p:txBody>
          <a:bodyPr>
            <a:norm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Контактные данные</a:t>
            </a:r>
            <a:endParaRPr lang="ru-RU" dirty="0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54655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:p15="http://schemas.microsoft.com/office/powerpoint/2012/main" xmlns="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" y="1053526"/>
            <a:ext cx="10812045" cy="5714940"/>
          </a:xfrm>
          <a:prstGeom prst="rect">
            <a:avLst/>
          </a:prstGeom>
        </p:spPr>
      </p:pic>
      <p:sp>
        <p:nvSpPr>
          <p:cNvPr id="15" name="Таблица 4"/>
          <p:cNvSpPr>
            <a:spLocks noGrp="1"/>
          </p:cNvSpPr>
          <p:nvPr>
            <p:ph type="tbl" sz="quarter" idx="15"/>
          </p:nvPr>
        </p:nvSpPr>
        <p:spPr>
          <a:xfrm>
            <a:off x="6729222" y="1417321"/>
            <a:ext cx="4753356" cy="4939030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6" name="Таблица 4"/>
          <p:cNvSpPr>
            <a:spLocks noGrp="1"/>
          </p:cNvSpPr>
          <p:nvPr>
            <p:ph type="tbl" sz="quarter" idx="16"/>
          </p:nvPr>
        </p:nvSpPr>
        <p:spPr>
          <a:xfrm>
            <a:off x="960167" y="1417321"/>
            <a:ext cx="4732048" cy="2176271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17" name="Таблица 4"/>
          <p:cNvSpPr>
            <a:spLocks noGrp="1"/>
          </p:cNvSpPr>
          <p:nvPr>
            <p:ph type="tbl" sz="quarter" idx="17"/>
          </p:nvPr>
        </p:nvSpPr>
        <p:spPr>
          <a:xfrm>
            <a:off x="960167" y="4307778"/>
            <a:ext cx="4732048" cy="2176271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0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6786161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79" y="1053526"/>
            <a:ext cx="10812045" cy="571494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5557079" y="1731543"/>
            <a:ext cx="5953125" cy="2058988"/>
          </a:xfrm>
        </p:spPr>
        <p:txBody>
          <a:bodyPr/>
          <a:lstStyle>
            <a:lvl1pPr marL="0" indent="0">
              <a:buNone/>
              <a:defRPr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5" name="Объект 4"/>
          <p:cNvSpPr>
            <a:spLocks noGrp="1"/>
          </p:cNvSpPr>
          <p:nvPr>
            <p:ph sz="quarter" idx="14"/>
          </p:nvPr>
        </p:nvSpPr>
        <p:spPr>
          <a:xfrm>
            <a:off x="5557079" y="3816375"/>
            <a:ext cx="5953125" cy="2058988"/>
          </a:xfrm>
        </p:spPr>
        <p:txBody>
          <a:bodyPr/>
          <a:lstStyle>
            <a:lvl1pPr marL="0" indent="0">
              <a:buNone/>
              <a:defRPr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8637239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8780272" y="1731542"/>
            <a:ext cx="3068828" cy="4330929"/>
          </a:xfrm>
        </p:spPr>
        <p:txBody>
          <a:bodyPr/>
          <a:lstStyle>
            <a:lvl1pPr marL="0" indent="0">
              <a:buNone/>
              <a:defRPr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38" y="1499468"/>
            <a:ext cx="8376634" cy="4443378"/>
          </a:xfrm>
          <a:prstGeom prst="rect">
            <a:avLst/>
          </a:prstGeom>
        </p:spPr>
      </p:pic>
      <p:cxnSp>
        <p:nvCxnSpPr>
          <p:cNvPr id="22" name="Прямая соединительная линия 21"/>
          <p:cNvCxnSpPr/>
          <p:nvPr userDrawn="1"/>
        </p:nvCxnSpPr>
        <p:spPr>
          <a:xfrm>
            <a:off x="1702832" y="6079003"/>
            <a:ext cx="4869049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92960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870" y="2464473"/>
            <a:ext cx="6496419" cy="3594684"/>
          </a:xfrm>
          <a:prstGeom prst="rect">
            <a:avLst/>
          </a:prstGeom>
        </p:spPr>
      </p:pic>
      <p:cxnSp>
        <p:nvCxnSpPr>
          <p:cNvPr id="44" name="Прямая соединительная линия 43"/>
          <p:cNvCxnSpPr/>
          <p:nvPr userDrawn="1"/>
        </p:nvCxnSpPr>
        <p:spPr>
          <a:xfrm>
            <a:off x="911290" y="6237801"/>
            <a:ext cx="2296367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3" name="Таблица 2"/>
          <p:cNvSpPr>
            <a:spLocks noGrp="1"/>
          </p:cNvSpPr>
          <p:nvPr userDrawn="1">
            <p:ph type="tbl" sz="quarter" idx="13"/>
          </p:nvPr>
        </p:nvSpPr>
        <p:spPr>
          <a:xfrm>
            <a:off x="7280275" y="2479117"/>
            <a:ext cx="4568825" cy="345757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/>
          </a:p>
        </p:txBody>
      </p:sp>
      <p:sp>
        <p:nvSpPr>
          <p:cNvPr id="14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6410366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е фотографии с тек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рямоугольник 8"/>
          <p:cNvSpPr/>
          <p:nvPr userDrawn="1"/>
        </p:nvSpPr>
        <p:spPr>
          <a:xfrm>
            <a:off x="5109210" y="2826648"/>
            <a:ext cx="2022275" cy="1967732"/>
          </a:xfrm>
          <a:prstGeom prst="rect">
            <a:avLst/>
          </a:prstGeom>
          <a:solidFill>
            <a:srgbClr val="0059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latin typeface="Oswald Regular" panose="02000503000000000000" pitchFamily="2" charset="-52"/>
            </a:endParaRPr>
          </a:p>
        </p:txBody>
      </p:sp>
      <p:sp>
        <p:nvSpPr>
          <p:cNvPr id="13" name="TextBox 12"/>
          <p:cNvSpPr txBox="1"/>
          <p:nvPr userDrawn="1"/>
        </p:nvSpPr>
        <p:spPr>
          <a:xfrm>
            <a:off x="382050" y="1243496"/>
            <a:ext cx="6677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Заголовок</a:t>
            </a:r>
            <a:r>
              <a:rPr lang="ru-RU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 текста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swald Regular" panose="02000503000000000000" pitchFamily="2" charset="-52"/>
              <a:cs typeface="Arial" panose="020B0604020202020204" pitchFamily="34" charset="0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sz="quarter" idx="13"/>
          </p:nvPr>
        </p:nvSpPr>
        <p:spPr>
          <a:xfrm>
            <a:off x="436541" y="2803028"/>
            <a:ext cx="4517628" cy="2887662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1" name="Рисунок 2"/>
          <p:cNvSpPr>
            <a:spLocks noGrp="1"/>
          </p:cNvSpPr>
          <p:nvPr>
            <p:ph type="pic" sz="quarter" idx="14"/>
          </p:nvPr>
        </p:nvSpPr>
        <p:spPr>
          <a:xfrm>
            <a:off x="7304040" y="1306955"/>
            <a:ext cx="4517628" cy="2887662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endParaRPr lang="ru-RU" dirty="0"/>
          </a:p>
        </p:txBody>
      </p:sp>
      <p:sp>
        <p:nvSpPr>
          <p:cNvPr id="33" name="Текст 32"/>
          <p:cNvSpPr>
            <a:spLocks noGrp="1"/>
          </p:cNvSpPr>
          <p:nvPr>
            <p:ph type="body" sz="quarter" idx="15"/>
          </p:nvPr>
        </p:nvSpPr>
        <p:spPr>
          <a:xfrm>
            <a:off x="436541" y="1691831"/>
            <a:ext cx="6694943" cy="100647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  <a:endParaRPr lang="ru-RU" dirty="0"/>
          </a:p>
        </p:txBody>
      </p:sp>
      <p:sp>
        <p:nvSpPr>
          <p:cNvPr id="34" name="TextBox 33"/>
          <p:cNvSpPr txBox="1"/>
          <p:nvPr userDrawn="1"/>
        </p:nvSpPr>
        <p:spPr>
          <a:xfrm>
            <a:off x="1305565" y="2993979"/>
            <a:ext cx="6677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Заголовок</a:t>
            </a:r>
            <a:r>
              <a:rPr lang="ru-RU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 текста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swald Regular" panose="02000503000000000000" pitchFamily="2" charset="-52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 userDrawn="1"/>
        </p:nvSpPr>
        <p:spPr>
          <a:xfrm>
            <a:off x="5099666" y="4809663"/>
            <a:ext cx="6677118" cy="40011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ru-R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Заголовок</a:t>
            </a:r>
            <a:r>
              <a:rPr lang="ru-RU" sz="2000" b="1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rPr>
              <a:t> текста</a:t>
            </a:r>
            <a:endParaRPr lang="ru-RU" sz="2000" b="1" dirty="0" smtClean="0">
              <a:solidFill>
                <a:schemeClr val="tx1">
                  <a:lumMod val="75000"/>
                  <a:lumOff val="25000"/>
                </a:schemeClr>
              </a:solidFill>
              <a:latin typeface="Oswald Regular" panose="02000503000000000000" pitchFamily="2" charset="-52"/>
              <a:cs typeface="Arial" panose="020B0604020202020204" pitchFamily="34" charset="0"/>
            </a:endParaRPr>
          </a:p>
        </p:txBody>
      </p:sp>
      <p:sp>
        <p:nvSpPr>
          <p:cNvPr id="37" name="Текст 32"/>
          <p:cNvSpPr>
            <a:spLocks noGrp="1"/>
          </p:cNvSpPr>
          <p:nvPr>
            <p:ph type="body" sz="quarter" idx="17"/>
          </p:nvPr>
        </p:nvSpPr>
        <p:spPr>
          <a:xfrm>
            <a:off x="5154157" y="5257998"/>
            <a:ext cx="6694943" cy="1006475"/>
          </a:xfrm>
        </p:spPr>
        <p:txBody>
          <a:bodyPr>
            <a:normAutofit/>
          </a:bodyPr>
          <a:lstStyle>
            <a:lvl1pPr marL="0" indent="0">
              <a:buNone/>
              <a:defRPr sz="1600" baseline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Образец текста</a:t>
            </a:r>
            <a:endParaRPr lang="ru-RU" dirty="0"/>
          </a:p>
        </p:txBody>
      </p:sp>
      <p:sp>
        <p:nvSpPr>
          <p:cNvPr id="38" name="Текст 32"/>
          <p:cNvSpPr>
            <a:spLocks noGrp="1"/>
          </p:cNvSpPr>
          <p:nvPr>
            <p:ph type="body" sz="quarter" idx="18" hasCustomPrompt="1"/>
          </p:nvPr>
        </p:nvSpPr>
        <p:spPr>
          <a:xfrm>
            <a:off x="436542" y="5715000"/>
            <a:ext cx="4517628" cy="549473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Подпись к фотографии</a:t>
            </a:r>
            <a:endParaRPr lang="ru-RU" dirty="0"/>
          </a:p>
        </p:txBody>
      </p:sp>
      <p:sp>
        <p:nvSpPr>
          <p:cNvPr id="39" name="Текст 32"/>
          <p:cNvSpPr>
            <a:spLocks noGrp="1"/>
          </p:cNvSpPr>
          <p:nvPr>
            <p:ph type="body" sz="quarter" idx="19" hasCustomPrompt="1"/>
          </p:nvPr>
        </p:nvSpPr>
        <p:spPr>
          <a:xfrm>
            <a:off x="7304040" y="4211965"/>
            <a:ext cx="4517628" cy="549473"/>
          </a:xfrm>
        </p:spPr>
        <p:txBody>
          <a:bodyPr>
            <a:normAutofit/>
          </a:bodyPr>
          <a:lstStyle>
            <a:lvl1pPr marL="0" indent="0" algn="ctr">
              <a:buNone/>
              <a:defRPr sz="1200" baseline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Подпись к фотографии</a:t>
            </a:r>
            <a:endParaRPr lang="ru-RU" dirty="0"/>
          </a:p>
        </p:txBody>
      </p:sp>
      <p:sp>
        <p:nvSpPr>
          <p:cNvPr id="16" name="Текст 3"/>
          <p:cNvSpPr>
            <a:spLocks noGrp="1"/>
          </p:cNvSpPr>
          <p:nvPr>
            <p:ph type="body" sz="quarter" idx="20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2893892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123950"/>
            <a:ext cx="11639550" cy="55975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  <a:lvl2pPr>
              <a:defRPr>
                <a:latin typeface="Oswald Regular" panose="02000503000000000000" pitchFamily="2" charset="-52"/>
              </a:defRPr>
            </a:lvl2pPr>
            <a:lvl3pPr>
              <a:defRPr>
                <a:latin typeface="Oswald Regular" panose="02000503000000000000" pitchFamily="2" charset="-52"/>
              </a:defRPr>
            </a:lvl3pPr>
            <a:lvl4pPr>
              <a:defRPr>
                <a:latin typeface="Oswald Regular" panose="02000503000000000000" pitchFamily="2" charset="-52"/>
              </a:defRPr>
            </a:lvl4pPr>
            <a:lvl5pPr>
              <a:defRPr>
                <a:latin typeface="Oswald Regular" panose="02000503000000000000" pitchFamily="2" charset="-52"/>
              </a:defRPr>
            </a:lvl5pPr>
          </a:lstStyle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32808473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550" y="1104901"/>
            <a:ext cx="11639550" cy="2038349"/>
          </a:xfrm>
        </p:spPr>
        <p:txBody>
          <a:bodyPr/>
          <a:lstStyle>
            <a:lvl1pPr marL="0" indent="0">
              <a:buNone/>
              <a:defRPr b="0"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8" name="Объект 2"/>
          <p:cNvSpPr>
            <a:spLocks noGrp="1"/>
          </p:cNvSpPr>
          <p:nvPr>
            <p:ph idx="13"/>
          </p:nvPr>
        </p:nvSpPr>
        <p:spPr>
          <a:xfrm>
            <a:off x="228600" y="3397251"/>
            <a:ext cx="6915150" cy="2959100"/>
          </a:xfrm>
        </p:spPr>
        <p:txBody>
          <a:bodyPr/>
          <a:lstStyle>
            <a:lvl1pPr marL="0" indent="0">
              <a:buNone/>
              <a:defRPr b="0"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Объект 2"/>
          <p:cNvSpPr>
            <a:spLocks noGrp="1"/>
          </p:cNvSpPr>
          <p:nvPr>
            <p:ph idx="14"/>
          </p:nvPr>
        </p:nvSpPr>
        <p:spPr>
          <a:xfrm>
            <a:off x="7505700" y="3397251"/>
            <a:ext cx="4343400" cy="2959100"/>
          </a:xfrm>
        </p:spPr>
        <p:txBody>
          <a:bodyPr/>
          <a:lstStyle>
            <a:lvl1pPr marL="0" indent="0">
              <a:buNone/>
              <a:defRPr b="0"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2" name="Текст 3"/>
          <p:cNvSpPr>
            <a:spLocks noGrp="1"/>
          </p:cNvSpPr>
          <p:nvPr>
            <p:ph type="body" sz="quarter" idx="15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5072943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520844" y="1163185"/>
            <a:ext cx="6844500" cy="6858000"/>
          </a:xfrm>
          <a:prstGeom prst="rect">
            <a:avLst/>
          </a:prstGeom>
        </p:spPr>
      </p:pic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09550" y="1030287"/>
            <a:ext cx="5810250" cy="5146676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50900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9105900" y="6356350"/>
            <a:ext cx="2743200" cy="365125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fld id="{7D81E8B7-16D8-4BDA-A6DA-4E76A21F49C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Объект 2"/>
          <p:cNvSpPr>
            <a:spLocks noGrp="1"/>
          </p:cNvSpPr>
          <p:nvPr>
            <p:ph sz="half" idx="13"/>
          </p:nvPr>
        </p:nvSpPr>
        <p:spPr>
          <a:xfrm>
            <a:off x="6200775" y="1030287"/>
            <a:ext cx="5810250" cy="5146676"/>
          </a:xfrm>
        </p:spPr>
        <p:txBody>
          <a:bodyPr/>
          <a:lstStyle>
            <a:lvl1pPr>
              <a:defRPr b="0">
                <a:latin typeface="Oswald Regular" panose="02000503000000000000" pitchFamily="2" charset="-52"/>
              </a:defRPr>
            </a:lvl1pPr>
          </a:lstStyle>
          <a:p>
            <a:pPr lvl="0"/>
            <a:endParaRPr lang="ru-RU" dirty="0"/>
          </a:p>
        </p:txBody>
      </p:sp>
      <p:sp>
        <p:nvSpPr>
          <p:cNvPr id="11" name="Текст 3"/>
          <p:cNvSpPr>
            <a:spLocks noGrp="1"/>
          </p:cNvSpPr>
          <p:nvPr>
            <p:ph type="body" sz="quarter" idx="14" hasCustomPrompt="1"/>
          </p:nvPr>
        </p:nvSpPr>
        <p:spPr>
          <a:xfrm>
            <a:off x="209550" y="0"/>
            <a:ext cx="7608989" cy="850900"/>
          </a:xfrm>
        </p:spPr>
        <p:txBody>
          <a:bodyPr anchor="ctr">
            <a:norm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  <a:latin typeface="Oswald Regular" panose="02000503000000000000" pitchFamily="2" charset="-52"/>
                <a:cs typeface="Arial" panose="020B0604020202020204" pitchFamily="34" charset="0"/>
              </a:defRPr>
            </a:lvl1pPr>
          </a:lstStyle>
          <a:p>
            <a:pPr lvl="0"/>
            <a:r>
              <a:rPr lang="ru-RU" dirty="0" smtClean="0"/>
              <a:t>Образец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3629609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81DBF3-F24D-4CC0-9C04-02FB5BF9F97F}" type="datetimeFigureOut">
              <a:rPr lang="ru-RU" smtClean="0"/>
              <a:t>01.06.2020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81E8B7-16D8-4BDA-A6DA-4E76A21F49C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5343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73" r:id="rId3"/>
    <p:sldLayoutId id="2147483674" r:id="rId4"/>
    <p:sldLayoutId id="2147483678" r:id="rId5"/>
    <p:sldLayoutId id="2147483675" r:id="rId6"/>
    <p:sldLayoutId id="2147483662" r:id="rId7"/>
    <p:sldLayoutId id="2147483672" r:id="rId8"/>
    <p:sldLayoutId id="2147483664" r:id="rId9"/>
    <p:sldLayoutId id="2147483665" r:id="rId10"/>
    <p:sldLayoutId id="2147483666" r:id="rId11"/>
    <p:sldLayoutId id="2147483668" r:id="rId12"/>
    <p:sldLayoutId id="2147483669" r:id="rId13"/>
    <p:sldLayoutId id="2147483676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9.png"/><Relationship Id="rId18" Type="http://schemas.openxmlformats.org/officeDocument/2006/relationships/image" Target="../media/image24.png"/><Relationship Id="rId26" Type="http://schemas.openxmlformats.org/officeDocument/2006/relationships/image" Target="../media/image32.png"/><Relationship Id="rId39" Type="http://schemas.openxmlformats.org/officeDocument/2006/relationships/image" Target="../media/image45.png"/><Relationship Id="rId21" Type="http://schemas.openxmlformats.org/officeDocument/2006/relationships/image" Target="../media/image27.png"/><Relationship Id="rId34" Type="http://schemas.openxmlformats.org/officeDocument/2006/relationships/image" Target="../media/image40.png"/><Relationship Id="rId42" Type="http://schemas.openxmlformats.org/officeDocument/2006/relationships/image" Target="../media/image48.png"/><Relationship Id="rId47" Type="http://schemas.openxmlformats.org/officeDocument/2006/relationships/image" Target="../media/image53.png"/><Relationship Id="rId50" Type="http://schemas.openxmlformats.org/officeDocument/2006/relationships/image" Target="../media/image56.png"/><Relationship Id="rId55" Type="http://schemas.openxmlformats.org/officeDocument/2006/relationships/image" Target="../media/image61.png"/><Relationship Id="rId63" Type="http://schemas.openxmlformats.org/officeDocument/2006/relationships/image" Target="../media/image69.png"/><Relationship Id="rId68" Type="http://schemas.openxmlformats.org/officeDocument/2006/relationships/image" Target="../media/image74.png"/><Relationship Id="rId76" Type="http://schemas.openxmlformats.org/officeDocument/2006/relationships/image" Target="../media/image82.png"/><Relationship Id="rId84" Type="http://schemas.openxmlformats.org/officeDocument/2006/relationships/image" Target="../media/image90.png"/><Relationship Id="rId89" Type="http://schemas.openxmlformats.org/officeDocument/2006/relationships/image" Target="../media/image95.png"/><Relationship Id="rId7" Type="http://schemas.openxmlformats.org/officeDocument/2006/relationships/image" Target="../media/image13.png"/><Relationship Id="rId71" Type="http://schemas.openxmlformats.org/officeDocument/2006/relationships/image" Target="../media/image77.png"/><Relationship Id="rId2" Type="http://schemas.openxmlformats.org/officeDocument/2006/relationships/image" Target="../media/image8.png"/><Relationship Id="rId16" Type="http://schemas.openxmlformats.org/officeDocument/2006/relationships/image" Target="../media/image22.png"/><Relationship Id="rId29" Type="http://schemas.openxmlformats.org/officeDocument/2006/relationships/image" Target="../media/image35.png"/><Relationship Id="rId11" Type="http://schemas.openxmlformats.org/officeDocument/2006/relationships/image" Target="../media/image17.png"/><Relationship Id="rId24" Type="http://schemas.openxmlformats.org/officeDocument/2006/relationships/image" Target="../media/image30.png"/><Relationship Id="rId32" Type="http://schemas.openxmlformats.org/officeDocument/2006/relationships/image" Target="../media/image38.png"/><Relationship Id="rId37" Type="http://schemas.openxmlformats.org/officeDocument/2006/relationships/image" Target="../media/image43.png"/><Relationship Id="rId40" Type="http://schemas.openxmlformats.org/officeDocument/2006/relationships/image" Target="../media/image46.png"/><Relationship Id="rId45" Type="http://schemas.openxmlformats.org/officeDocument/2006/relationships/image" Target="../media/image51.png"/><Relationship Id="rId53" Type="http://schemas.openxmlformats.org/officeDocument/2006/relationships/image" Target="../media/image59.png"/><Relationship Id="rId58" Type="http://schemas.openxmlformats.org/officeDocument/2006/relationships/image" Target="../media/image64.png"/><Relationship Id="rId66" Type="http://schemas.openxmlformats.org/officeDocument/2006/relationships/image" Target="../media/image72.png"/><Relationship Id="rId74" Type="http://schemas.openxmlformats.org/officeDocument/2006/relationships/image" Target="../media/image80.png"/><Relationship Id="rId79" Type="http://schemas.openxmlformats.org/officeDocument/2006/relationships/image" Target="../media/image85.png"/><Relationship Id="rId87" Type="http://schemas.openxmlformats.org/officeDocument/2006/relationships/image" Target="../media/image93.png"/><Relationship Id="rId5" Type="http://schemas.openxmlformats.org/officeDocument/2006/relationships/image" Target="../media/image11.png"/><Relationship Id="rId61" Type="http://schemas.openxmlformats.org/officeDocument/2006/relationships/image" Target="../media/image67.png"/><Relationship Id="rId82" Type="http://schemas.openxmlformats.org/officeDocument/2006/relationships/image" Target="../media/image88.png"/><Relationship Id="rId90" Type="http://schemas.openxmlformats.org/officeDocument/2006/relationships/image" Target="../media/image96.png"/><Relationship Id="rId19" Type="http://schemas.openxmlformats.org/officeDocument/2006/relationships/image" Target="../media/image25.png"/><Relationship Id="rId14" Type="http://schemas.openxmlformats.org/officeDocument/2006/relationships/image" Target="../media/image20.png"/><Relationship Id="rId22" Type="http://schemas.openxmlformats.org/officeDocument/2006/relationships/image" Target="../media/image28.png"/><Relationship Id="rId27" Type="http://schemas.openxmlformats.org/officeDocument/2006/relationships/image" Target="../media/image33.png"/><Relationship Id="rId30" Type="http://schemas.openxmlformats.org/officeDocument/2006/relationships/image" Target="../media/image36.png"/><Relationship Id="rId35" Type="http://schemas.openxmlformats.org/officeDocument/2006/relationships/image" Target="../media/image41.png"/><Relationship Id="rId43" Type="http://schemas.openxmlformats.org/officeDocument/2006/relationships/image" Target="../media/image49.png"/><Relationship Id="rId48" Type="http://schemas.openxmlformats.org/officeDocument/2006/relationships/image" Target="../media/image54.png"/><Relationship Id="rId56" Type="http://schemas.openxmlformats.org/officeDocument/2006/relationships/image" Target="../media/image62.png"/><Relationship Id="rId64" Type="http://schemas.openxmlformats.org/officeDocument/2006/relationships/image" Target="../media/image70.png"/><Relationship Id="rId69" Type="http://schemas.openxmlformats.org/officeDocument/2006/relationships/image" Target="../media/image75.png"/><Relationship Id="rId77" Type="http://schemas.openxmlformats.org/officeDocument/2006/relationships/image" Target="../media/image83.png"/><Relationship Id="rId8" Type="http://schemas.openxmlformats.org/officeDocument/2006/relationships/image" Target="../media/image14.png"/><Relationship Id="rId51" Type="http://schemas.openxmlformats.org/officeDocument/2006/relationships/image" Target="../media/image57.png"/><Relationship Id="rId72" Type="http://schemas.openxmlformats.org/officeDocument/2006/relationships/image" Target="../media/image78.png"/><Relationship Id="rId80" Type="http://schemas.openxmlformats.org/officeDocument/2006/relationships/image" Target="../media/image86.png"/><Relationship Id="rId85" Type="http://schemas.openxmlformats.org/officeDocument/2006/relationships/image" Target="../media/image91.png"/><Relationship Id="rId3" Type="http://schemas.openxmlformats.org/officeDocument/2006/relationships/image" Target="../media/image9.png"/><Relationship Id="rId12" Type="http://schemas.openxmlformats.org/officeDocument/2006/relationships/image" Target="../media/image18.png"/><Relationship Id="rId17" Type="http://schemas.openxmlformats.org/officeDocument/2006/relationships/image" Target="../media/image23.png"/><Relationship Id="rId25" Type="http://schemas.openxmlformats.org/officeDocument/2006/relationships/image" Target="../media/image31.png"/><Relationship Id="rId33" Type="http://schemas.openxmlformats.org/officeDocument/2006/relationships/image" Target="../media/image39.png"/><Relationship Id="rId38" Type="http://schemas.openxmlformats.org/officeDocument/2006/relationships/image" Target="../media/image44.png"/><Relationship Id="rId46" Type="http://schemas.openxmlformats.org/officeDocument/2006/relationships/image" Target="../media/image52.png"/><Relationship Id="rId59" Type="http://schemas.openxmlformats.org/officeDocument/2006/relationships/image" Target="../media/image65.png"/><Relationship Id="rId67" Type="http://schemas.openxmlformats.org/officeDocument/2006/relationships/image" Target="../media/image73.png"/><Relationship Id="rId20" Type="http://schemas.openxmlformats.org/officeDocument/2006/relationships/image" Target="../media/image26.png"/><Relationship Id="rId41" Type="http://schemas.openxmlformats.org/officeDocument/2006/relationships/image" Target="../media/image47.png"/><Relationship Id="rId54" Type="http://schemas.openxmlformats.org/officeDocument/2006/relationships/image" Target="../media/image60.png"/><Relationship Id="rId62" Type="http://schemas.openxmlformats.org/officeDocument/2006/relationships/image" Target="../media/image68.png"/><Relationship Id="rId70" Type="http://schemas.openxmlformats.org/officeDocument/2006/relationships/image" Target="../media/image76.png"/><Relationship Id="rId75" Type="http://schemas.openxmlformats.org/officeDocument/2006/relationships/image" Target="../media/image81.png"/><Relationship Id="rId83" Type="http://schemas.openxmlformats.org/officeDocument/2006/relationships/image" Target="../media/image89.png"/><Relationship Id="rId88" Type="http://schemas.openxmlformats.org/officeDocument/2006/relationships/image" Target="../media/image94.png"/><Relationship Id="rId91" Type="http://schemas.openxmlformats.org/officeDocument/2006/relationships/image" Target="../media/image9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15" Type="http://schemas.openxmlformats.org/officeDocument/2006/relationships/image" Target="../media/image21.png"/><Relationship Id="rId23" Type="http://schemas.openxmlformats.org/officeDocument/2006/relationships/image" Target="../media/image29.png"/><Relationship Id="rId28" Type="http://schemas.openxmlformats.org/officeDocument/2006/relationships/image" Target="../media/image34.png"/><Relationship Id="rId36" Type="http://schemas.openxmlformats.org/officeDocument/2006/relationships/image" Target="../media/image42.png"/><Relationship Id="rId49" Type="http://schemas.openxmlformats.org/officeDocument/2006/relationships/image" Target="../media/image55.png"/><Relationship Id="rId57" Type="http://schemas.openxmlformats.org/officeDocument/2006/relationships/image" Target="../media/image63.png"/><Relationship Id="rId10" Type="http://schemas.openxmlformats.org/officeDocument/2006/relationships/image" Target="../media/image16.png"/><Relationship Id="rId31" Type="http://schemas.openxmlformats.org/officeDocument/2006/relationships/image" Target="../media/image37.png"/><Relationship Id="rId44" Type="http://schemas.openxmlformats.org/officeDocument/2006/relationships/image" Target="../media/image50.png"/><Relationship Id="rId52" Type="http://schemas.openxmlformats.org/officeDocument/2006/relationships/image" Target="../media/image58.png"/><Relationship Id="rId60" Type="http://schemas.openxmlformats.org/officeDocument/2006/relationships/image" Target="../media/image66.png"/><Relationship Id="rId65" Type="http://schemas.openxmlformats.org/officeDocument/2006/relationships/image" Target="../media/image71.png"/><Relationship Id="rId73" Type="http://schemas.openxmlformats.org/officeDocument/2006/relationships/image" Target="../media/image79.png"/><Relationship Id="rId78" Type="http://schemas.openxmlformats.org/officeDocument/2006/relationships/image" Target="../media/image84.png"/><Relationship Id="rId81" Type="http://schemas.openxmlformats.org/officeDocument/2006/relationships/image" Target="../media/image87.png"/><Relationship Id="rId86" Type="http://schemas.openxmlformats.org/officeDocument/2006/relationships/image" Target="../media/image92.png"/><Relationship Id="rId4" Type="http://schemas.openxmlformats.org/officeDocument/2006/relationships/image" Target="../media/image10.png"/><Relationship Id="rId9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4.png"/><Relationship Id="rId13" Type="http://schemas.openxmlformats.org/officeDocument/2006/relationships/image" Target="../media/image109.png"/><Relationship Id="rId18" Type="http://schemas.openxmlformats.org/officeDocument/2006/relationships/image" Target="../media/image114.png"/><Relationship Id="rId26" Type="http://schemas.openxmlformats.org/officeDocument/2006/relationships/image" Target="../media/image122.png"/><Relationship Id="rId3" Type="http://schemas.openxmlformats.org/officeDocument/2006/relationships/image" Target="../media/image99.png"/><Relationship Id="rId21" Type="http://schemas.openxmlformats.org/officeDocument/2006/relationships/image" Target="../media/image117.png"/><Relationship Id="rId7" Type="http://schemas.openxmlformats.org/officeDocument/2006/relationships/image" Target="../media/image103.png"/><Relationship Id="rId12" Type="http://schemas.openxmlformats.org/officeDocument/2006/relationships/image" Target="../media/image108.png"/><Relationship Id="rId17" Type="http://schemas.openxmlformats.org/officeDocument/2006/relationships/image" Target="../media/image113.png"/><Relationship Id="rId25" Type="http://schemas.openxmlformats.org/officeDocument/2006/relationships/image" Target="../media/image121.png"/><Relationship Id="rId2" Type="http://schemas.openxmlformats.org/officeDocument/2006/relationships/image" Target="../media/image98.png"/><Relationship Id="rId16" Type="http://schemas.openxmlformats.org/officeDocument/2006/relationships/image" Target="../media/image112.png"/><Relationship Id="rId20" Type="http://schemas.openxmlformats.org/officeDocument/2006/relationships/image" Target="../media/image1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2.png"/><Relationship Id="rId11" Type="http://schemas.openxmlformats.org/officeDocument/2006/relationships/image" Target="../media/image107.png"/><Relationship Id="rId24" Type="http://schemas.openxmlformats.org/officeDocument/2006/relationships/image" Target="../media/image120.png"/><Relationship Id="rId5" Type="http://schemas.openxmlformats.org/officeDocument/2006/relationships/image" Target="../media/image101.png"/><Relationship Id="rId15" Type="http://schemas.openxmlformats.org/officeDocument/2006/relationships/image" Target="../media/image111.png"/><Relationship Id="rId23" Type="http://schemas.openxmlformats.org/officeDocument/2006/relationships/image" Target="../media/image119.png"/><Relationship Id="rId28" Type="http://schemas.openxmlformats.org/officeDocument/2006/relationships/image" Target="../media/image124.png"/><Relationship Id="rId10" Type="http://schemas.openxmlformats.org/officeDocument/2006/relationships/image" Target="../media/image106.png"/><Relationship Id="rId19" Type="http://schemas.openxmlformats.org/officeDocument/2006/relationships/image" Target="../media/image115.png"/><Relationship Id="rId4" Type="http://schemas.openxmlformats.org/officeDocument/2006/relationships/image" Target="../media/image100.png"/><Relationship Id="rId9" Type="http://schemas.openxmlformats.org/officeDocument/2006/relationships/image" Target="../media/image105.png"/><Relationship Id="rId14" Type="http://schemas.openxmlformats.org/officeDocument/2006/relationships/image" Target="../media/image110.png"/><Relationship Id="rId22" Type="http://schemas.openxmlformats.org/officeDocument/2006/relationships/image" Target="../media/image118.png"/><Relationship Id="rId27" Type="http://schemas.openxmlformats.org/officeDocument/2006/relationships/image" Target="../media/image123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1.png"/><Relationship Id="rId13" Type="http://schemas.openxmlformats.org/officeDocument/2006/relationships/image" Target="../media/image136.png"/><Relationship Id="rId3" Type="http://schemas.openxmlformats.org/officeDocument/2006/relationships/image" Target="../media/image126.png"/><Relationship Id="rId7" Type="http://schemas.openxmlformats.org/officeDocument/2006/relationships/image" Target="../media/image130.png"/><Relationship Id="rId12" Type="http://schemas.openxmlformats.org/officeDocument/2006/relationships/image" Target="../media/image135.png"/><Relationship Id="rId17" Type="http://schemas.openxmlformats.org/officeDocument/2006/relationships/image" Target="../media/image140.png"/><Relationship Id="rId2" Type="http://schemas.openxmlformats.org/officeDocument/2006/relationships/image" Target="../media/image125.png"/><Relationship Id="rId16" Type="http://schemas.openxmlformats.org/officeDocument/2006/relationships/image" Target="../media/image1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9.png"/><Relationship Id="rId11" Type="http://schemas.openxmlformats.org/officeDocument/2006/relationships/image" Target="../media/image134.png"/><Relationship Id="rId5" Type="http://schemas.openxmlformats.org/officeDocument/2006/relationships/image" Target="../media/image128.png"/><Relationship Id="rId15" Type="http://schemas.openxmlformats.org/officeDocument/2006/relationships/image" Target="../media/image138.png"/><Relationship Id="rId10" Type="http://schemas.openxmlformats.org/officeDocument/2006/relationships/image" Target="../media/image133.png"/><Relationship Id="rId4" Type="http://schemas.openxmlformats.org/officeDocument/2006/relationships/image" Target="../media/image127.png"/><Relationship Id="rId9" Type="http://schemas.openxmlformats.org/officeDocument/2006/relationships/image" Target="../media/image132.png"/><Relationship Id="rId14" Type="http://schemas.openxmlformats.org/officeDocument/2006/relationships/image" Target="../media/image13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7.png"/><Relationship Id="rId13" Type="http://schemas.openxmlformats.org/officeDocument/2006/relationships/image" Target="../media/image152.png"/><Relationship Id="rId18" Type="http://schemas.openxmlformats.org/officeDocument/2006/relationships/image" Target="../media/image157.png"/><Relationship Id="rId26" Type="http://schemas.openxmlformats.org/officeDocument/2006/relationships/image" Target="../media/image165.png"/><Relationship Id="rId3" Type="http://schemas.openxmlformats.org/officeDocument/2006/relationships/image" Target="../media/image142.png"/><Relationship Id="rId21" Type="http://schemas.openxmlformats.org/officeDocument/2006/relationships/image" Target="../media/image160.png"/><Relationship Id="rId7" Type="http://schemas.openxmlformats.org/officeDocument/2006/relationships/image" Target="../media/image146.png"/><Relationship Id="rId12" Type="http://schemas.openxmlformats.org/officeDocument/2006/relationships/image" Target="../media/image151.png"/><Relationship Id="rId17" Type="http://schemas.openxmlformats.org/officeDocument/2006/relationships/image" Target="../media/image156.png"/><Relationship Id="rId25" Type="http://schemas.openxmlformats.org/officeDocument/2006/relationships/image" Target="../media/image164.png"/><Relationship Id="rId2" Type="http://schemas.openxmlformats.org/officeDocument/2006/relationships/image" Target="../media/image141.png"/><Relationship Id="rId16" Type="http://schemas.openxmlformats.org/officeDocument/2006/relationships/image" Target="../media/image155.png"/><Relationship Id="rId20" Type="http://schemas.openxmlformats.org/officeDocument/2006/relationships/image" Target="../media/image1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5.png"/><Relationship Id="rId11" Type="http://schemas.openxmlformats.org/officeDocument/2006/relationships/image" Target="../media/image150.png"/><Relationship Id="rId24" Type="http://schemas.openxmlformats.org/officeDocument/2006/relationships/image" Target="../media/image163.png"/><Relationship Id="rId5" Type="http://schemas.openxmlformats.org/officeDocument/2006/relationships/image" Target="../media/image144.png"/><Relationship Id="rId15" Type="http://schemas.openxmlformats.org/officeDocument/2006/relationships/image" Target="../media/image154.png"/><Relationship Id="rId23" Type="http://schemas.openxmlformats.org/officeDocument/2006/relationships/image" Target="../media/image162.png"/><Relationship Id="rId28" Type="http://schemas.openxmlformats.org/officeDocument/2006/relationships/image" Target="../media/image167.png"/><Relationship Id="rId10" Type="http://schemas.openxmlformats.org/officeDocument/2006/relationships/image" Target="../media/image149.png"/><Relationship Id="rId19" Type="http://schemas.openxmlformats.org/officeDocument/2006/relationships/image" Target="../media/image158.png"/><Relationship Id="rId4" Type="http://schemas.openxmlformats.org/officeDocument/2006/relationships/image" Target="../media/image143.png"/><Relationship Id="rId9" Type="http://schemas.openxmlformats.org/officeDocument/2006/relationships/image" Target="../media/image148.png"/><Relationship Id="rId14" Type="http://schemas.openxmlformats.org/officeDocument/2006/relationships/image" Target="../media/image153.png"/><Relationship Id="rId22" Type="http://schemas.openxmlformats.org/officeDocument/2006/relationships/image" Target="../media/image161.png"/><Relationship Id="rId27" Type="http://schemas.openxmlformats.org/officeDocument/2006/relationships/image" Target="../media/image16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4.png"/><Relationship Id="rId13" Type="http://schemas.openxmlformats.org/officeDocument/2006/relationships/image" Target="../media/image179.png"/><Relationship Id="rId18" Type="http://schemas.openxmlformats.org/officeDocument/2006/relationships/image" Target="../media/image184.png"/><Relationship Id="rId3" Type="http://schemas.openxmlformats.org/officeDocument/2006/relationships/image" Target="../media/image169.png"/><Relationship Id="rId7" Type="http://schemas.openxmlformats.org/officeDocument/2006/relationships/image" Target="../media/image173.png"/><Relationship Id="rId12" Type="http://schemas.openxmlformats.org/officeDocument/2006/relationships/image" Target="../media/image178.png"/><Relationship Id="rId17" Type="http://schemas.openxmlformats.org/officeDocument/2006/relationships/image" Target="../media/image183.png"/><Relationship Id="rId2" Type="http://schemas.openxmlformats.org/officeDocument/2006/relationships/image" Target="../media/image168.png"/><Relationship Id="rId16" Type="http://schemas.openxmlformats.org/officeDocument/2006/relationships/image" Target="../media/image18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2.png"/><Relationship Id="rId11" Type="http://schemas.openxmlformats.org/officeDocument/2006/relationships/image" Target="../media/image177.png"/><Relationship Id="rId5" Type="http://schemas.openxmlformats.org/officeDocument/2006/relationships/image" Target="../media/image171.png"/><Relationship Id="rId15" Type="http://schemas.openxmlformats.org/officeDocument/2006/relationships/image" Target="../media/image181.png"/><Relationship Id="rId10" Type="http://schemas.openxmlformats.org/officeDocument/2006/relationships/image" Target="../media/image176.png"/><Relationship Id="rId19" Type="http://schemas.openxmlformats.org/officeDocument/2006/relationships/image" Target="../media/image185.png"/><Relationship Id="rId4" Type="http://schemas.openxmlformats.org/officeDocument/2006/relationships/image" Target="../media/image170.png"/><Relationship Id="rId9" Type="http://schemas.openxmlformats.org/officeDocument/2006/relationships/image" Target="../media/image175.png"/><Relationship Id="rId14" Type="http://schemas.openxmlformats.org/officeDocument/2006/relationships/image" Target="../media/image180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2.png"/><Relationship Id="rId13" Type="http://schemas.openxmlformats.org/officeDocument/2006/relationships/image" Target="../media/image197.png"/><Relationship Id="rId18" Type="http://schemas.openxmlformats.org/officeDocument/2006/relationships/image" Target="../media/image202.png"/><Relationship Id="rId26" Type="http://schemas.openxmlformats.org/officeDocument/2006/relationships/image" Target="../media/image210.png"/><Relationship Id="rId39" Type="http://schemas.openxmlformats.org/officeDocument/2006/relationships/image" Target="../media/image223.png"/><Relationship Id="rId3" Type="http://schemas.openxmlformats.org/officeDocument/2006/relationships/image" Target="../media/image187.png"/><Relationship Id="rId21" Type="http://schemas.openxmlformats.org/officeDocument/2006/relationships/image" Target="../media/image205.png"/><Relationship Id="rId34" Type="http://schemas.openxmlformats.org/officeDocument/2006/relationships/image" Target="../media/image218.png"/><Relationship Id="rId7" Type="http://schemas.openxmlformats.org/officeDocument/2006/relationships/image" Target="../media/image191.png"/><Relationship Id="rId12" Type="http://schemas.openxmlformats.org/officeDocument/2006/relationships/image" Target="../media/image196.png"/><Relationship Id="rId17" Type="http://schemas.openxmlformats.org/officeDocument/2006/relationships/image" Target="../media/image201.png"/><Relationship Id="rId25" Type="http://schemas.openxmlformats.org/officeDocument/2006/relationships/image" Target="../media/image209.png"/><Relationship Id="rId33" Type="http://schemas.openxmlformats.org/officeDocument/2006/relationships/image" Target="../media/image217.png"/><Relationship Id="rId38" Type="http://schemas.openxmlformats.org/officeDocument/2006/relationships/image" Target="../media/image222.png"/><Relationship Id="rId2" Type="http://schemas.openxmlformats.org/officeDocument/2006/relationships/image" Target="../media/image186.png"/><Relationship Id="rId16" Type="http://schemas.openxmlformats.org/officeDocument/2006/relationships/image" Target="../media/image200.png"/><Relationship Id="rId20" Type="http://schemas.openxmlformats.org/officeDocument/2006/relationships/image" Target="../media/image204.png"/><Relationship Id="rId29" Type="http://schemas.openxmlformats.org/officeDocument/2006/relationships/image" Target="../media/image2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0.png"/><Relationship Id="rId11" Type="http://schemas.openxmlformats.org/officeDocument/2006/relationships/image" Target="../media/image195.png"/><Relationship Id="rId24" Type="http://schemas.openxmlformats.org/officeDocument/2006/relationships/image" Target="../media/image208.png"/><Relationship Id="rId32" Type="http://schemas.openxmlformats.org/officeDocument/2006/relationships/image" Target="../media/image216.png"/><Relationship Id="rId37" Type="http://schemas.openxmlformats.org/officeDocument/2006/relationships/image" Target="../media/image221.png"/><Relationship Id="rId40" Type="http://schemas.openxmlformats.org/officeDocument/2006/relationships/image" Target="../media/image224.png"/><Relationship Id="rId5" Type="http://schemas.openxmlformats.org/officeDocument/2006/relationships/image" Target="../media/image189.png"/><Relationship Id="rId15" Type="http://schemas.openxmlformats.org/officeDocument/2006/relationships/image" Target="../media/image199.png"/><Relationship Id="rId23" Type="http://schemas.openxmlformats.org/officeDocument/2006/relationships/image" Target="../media/image207.png"/><Relationship Id="rId28" Type="http://schemas.openxmlformats.org/officeDocument/2006/relationships/image" Target="../media/image212.png"/><Relationship Id="rId36" Type="http://schemas.openxmlformats.org/officeDocument/2006/relationships/image" Target="../media/image220.png"/><Relationship Id="rId10" Type="http://schemas.openxmlformats.org/officeDocument/2006/relationships/image" Target="../media/image194.png"/><Relationship Id="rId19" Type="http://schemas.openxmlformats.org/officeDocument/2006/relationships/image" Target="../media/image203.png"/><Relationship Id="rId31" Type="http://schemas.openxmlformats.org/officeDocument/2006/relationships/image" Target="../media/image215.png"/><Relationship Id="rId4" Type="http://schemas.openxmlformats.org/officeDocument/2006/relationships/image" Target="../media/image188.png"/><Relationship Id="rId9" Type="http://schemas.openxmlformats.org/officeDocument/2006/relationships/image" Target="../media/image193.png"/><Relationship Id="rId14" Type="http://schemas.openxmlformats.org/officeDocument/2006/relationships/image" Target="../media/image198.png"/><Relationship Id="rId22" Type="http://schemas.openxmlformats.org/officeDocument/2006/relationships/image" Target="../media/image206.png"/><Relationship Id="rId27" Type="http://schemas.openxmlformats.org/officeDocument/2006/relationships/image" Target="../media/image211.png"/><Relationship Id="rId30" Type="http://schemas.openxmlformats.org/officeDocument/2006/relationships/image" Target="../media/image214.png"/><Relationship Id="rId35" Type="http://schemas.openxmlformats.org/officeDocument/2006/relationships/image" Target="../media/image219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исунок 3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5" name="Текст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Текст 5"/>
          <p:cNvSpPr>
            <a:spLocks noGrp="1"/>
          </p:cNvSpPr>
          <p:nvPr>
            <p:ph type="body" sz="quarter" idx="15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6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8" name="Текст 7"/>
          <p:cNvSpPr>
            <a:spLocks noGrp="1"/>
          </p:cNvSpPr>
          <p:nvPr>
            <p:ph type="body" sz="quarter" idx="17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9" name="Текст 8"/>
          <p:cNvSpPr>
            <a:spLocks noGrp="1"/>
          </p:cNvSpPr>
          <p:nvPr>
            <p:ph type="body" sz="quarter" idx="18"/>
          </p:nvPr>
        </p:nvSpPr>
        <p:spPr/>
        <p:txBody>
          <a:bodyPr>
            <a:normAutofit lnSpcReduction="10000"/>
          </a:bodyPr>
          <a:lstStyle/>
          <a:p>
            <a:endParaRPr lang="ru-RU"/>
          </a:p>
        </p:txBody>
      </p:sp>
      <p:sp>
        <p:nvSpPr>
          <p:cNvPr id="10" name="Текст 9"/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505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431085768"/>
              </p:ext>
            </p:extLst>
          </p:nvPr>
        </p:nvGraphicFramePr>
        <p:xfrm>
          <a:off x="8780463" y="1731963"/>
          <a:ext cx="3068637" cy="43307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73736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Рисунок 3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4164" y="3129364"/>
            <a:ext cx="333748" cy="39632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32" y="4212346"/>
            <a:ext cx="407978" cy="51816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0034" y="4489394"/>
            <a:ext cx="487571" cy="504679"/>
          </a:xfrm>
          <a:prstGeom prst="rect">
            <a:avLst/>
          </a:prstGeom>
        </p:spPr>
      </p:pic>
      <p:pic>
        <p:nvPicPr>
          <p:cNvPr id="72" name="Рисунок 7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1274" y="3191191"/>
            <a:ext cx="1696373" cy="1317002"/>
          </a:xfrm>
          <a:prstGeom prst="rect">
            <a:avLst/>
          </a:prstGeom>
        </p:spPr>
      </p:pic>
      <p:pic>
        <p:nvPicPr>
          <p:cNvPr id="77" name="Рисунок 7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9848" y="4252243"/>
            <a:ext cx="1009469" cy="812284"/>
          </a:xfrm>
          <a:prstGeom prst="rect">
            <a:avLst/>
          </a:prstGeom>
        </p:spPr>
      </p:pic>
      <p:pic>
        <p:nvPicPr>
          <p:cNvPr id="84" name="Рисунок 8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74137" y="1839173"/>
            <a:ext cx="1887543" cy="3919809"/>
          </a:xfrm>
          <a:prstGeom prst="rect">
            <a:avLst/>
          </a:prstGeom>
        </p:spPr>
      </p:pic>
      <p:pic>
        <p:nvPicPr>
          <p:cNvPr id="75" name="Рисунок 7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9100" y="2303430"/>
            <a:ext cx="1432455" cy="1889359"/>
          </a:xfrm>
          <a:prstGeom prst="rect">
            <a:avLst/>
          </a:prstGeom>
        </p:spPr>
      </p:pic>
      <p:pic>
        <p:nvPicPr>
          <p:cNvPr id="90" name="Рисунок 8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078" y="2159307"/>
            <a:ext cx="3065518" cy="2966730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ru-RU" dirty="0" err="1" smtClean="0"/>
              <a:t>Пресеты</a:t>
            </a:r>
            <a:r>
              <a:rPr lang="ru-RU" dirty="0" smtClean="0"/>
              <a:t> регионов РФ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291" y="3761716"/>
            <a:ext cx="1112003" cy="22999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2483" y="4850280"/>
            <a:ext cx="594103" cy="107383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2837" y="2724924"/>
            <a:ext cx="1177673" cy="133553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43336" y="2514772"/>
            <a:ext cx="890959" cy="360490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5672" y="1385119"/>
            <a:ext cx="1641824" cy="1443093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576" y="4882826"/>
            <a:ext cx="327327" cy="5505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950" y="4962072"/>
            <a:ext cx="249758" cy="21243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8406" y="4988176"/>
            <a:ext cx="79889" cy="9320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135" y="4928541"/>
            <a:ext cx="184117" cy="134653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3339" y="4826465"/>
            <a:ext cx="216384" cy="15175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410" y="4683043"/>
            <a:ext cx="242649" cy="195986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395" y="4504268"/>
            <a:ext cx="353985" cy="476980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755" y="4441054"/>
            <a:ext cx="159853" cy="22113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1288" y="3978802"/>
            <a:ext cx="290571" cy="30539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4815" y="4487365"/>
            <a:ext cx="263948" cy="51889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469" y="4086916"/>
            <a:ext cx="511893" cy="55951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716" y="4017553"/>
            <a:ext cx="564733" cy="544036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67948" y="3724971"/>
            <a:ext cx="413493" cy="41036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0580" y="3652389"/>
            <a:ext cx="277555" cy="35075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4018" y="3490392"/>
            <a:ext cx="317635" cy="311859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027" y="3206988"/>
            <a:ext cx="313271" cy="299031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2667" y="2935340"/>
            <a:ext cx="407333" cy="3409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759" y="3442698"/>
            <a:ext cx="350839" cy="533885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0168" y="3949535"/>
            <a:ext cx="576768" cy="585595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51" y="3208859"/>
            <a:ext cx="331578" cy="234746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9376" y="3391639"/>
            <a:ext cx="261208" cy="303730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8866" y="3587527"/>
            <a:ext cx="305116" cy="27792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0613" y="2803284"/>
            <a:ext cx="642932" cy="437677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314" y="3244903"/>
            <a:ext cx="116042" cy="118805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351" y="3384442"/>
            <a:ext cx="230642" cy="244371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4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56723" y="3707147"/>
            <a:ext cx="273757" cy="303514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4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827" y="3491042"/>
            <a:ext cx="341362" cy="27825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924" y="3763172"/>
            <a:ext cx="334485" cy="372296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4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461" y="3246520"/>
            <a:ext cx="278948" cy="359469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9014" y="2607167"/>
            <a:ext cx="475581" cy="387172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4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1075" y="2401655"/>
            <a:ext cx="621911" cy="458091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4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8249" y="2434306"/>
            <a:ext cx="103025" cy="105478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4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686" y="1816349"/>
            <a:ext cx="905839" cy="908859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4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3292" y="1515527"/>
            <a:ext cx="635387" cy="826003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4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950" y="2262980"/>
            <a:ext cx="240508" cy="29061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5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045" y="2667852"/>
            <a:ext cx="840095" cy="721385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5822" y="3016476"/>
            <a:ext cx="342733" cy="303650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5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6347" y="3278926"/>
            <a:ext cx="325003" cy="249770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5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1731" y="3156354"/>
            <a:ext cx="617395" cy="366093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5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8895" y="3434747"/>
            <a:ext cx="607627" cy="405084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5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6985" y="3673402"/>
            <a:ext cx="343425" cy="279935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5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293" y="3879964"/>
            <a:ext cx="383126" cy="326256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5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700" y="4101181"/>
            <a:ext cx="423020" cy="342016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5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6064" y="3728154"/>
            <a:ext cx="224961" cy="224961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062" y="3628249"/>
            <a:ext cx="334765" cy="248085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6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1097" y="2291140"/>
            <a:ext cx="1066045" cy="997867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6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07775" y="4226025"/>
            <a:ext cx="785290" cy="831303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3166" y="2158302"/>
            <a:ext cx="1303602" cy="854514"/>
          </a:xfrm>
          <a:prstGeom prst="rect">
            <a:avLst/>
          </a:prstGeom>
        </p:spPr>
      </p:pic>
      <p:pic>
        <p:nvPicPr>
          <p:cNvPr id="61" name="Рисунок 60"/>
          <p:cNvPicPr>
            <a:picLocks noChangeAspect="1"/>
          </p:cNvPicPr>
          <p:nvPr/>
        </p:nvPicPr>
        <p:blipFill>
          <a:blip r:embed="rId6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6577" y="2255985"/>
            <a:ext cx="124450" cy="110622"/>
          </a:xfrm>
          <a:prstGeom prst="rect">
            <a:avLst/>
          </a:prstGeom>
        </p:spPr>
      </p:pic>
      <p:pic>
        <p:nvPicPr>
          <p:cNvPr id="62" name="Рисунок 61"/>
          <p:cNvPicPr>
            <a:picLocks noChangeAspect="1"/>
          </p:cNvPicPr>
          <p:nvPr/>
        </p:nvPicPr>
        <p:blipFill>
          <a:blip r:embed="rId6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543" y="2687994"/>
            <a:ext cx="1588231" cy="925473"/>
          </a:xfrm>
          <a:prstGeom prst="rect">
            <a:avLst/>
          </a:prstGeom>
        </p:spPr>
      </p:pic>
      <p:pic>
        <p:nvPicPr>
          <p:cNvPr id="63" name="Рисунок 62"/>
          <p:cNvPicPr>
            <a:picLocks noChangeAspect="1"/>
          </p:cNvPicPr>
          <p:nvPr/>
        </p:nvPicPr>
        <p:blipFill>
          <a:blip r:embed="rId6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1756" y="3211318"/>
            <a:ext cx="696598" cy="772247"/>
          </a:xfrm>
          <a:prstGeom prst="rect">
            <a:avLst/>
          </a:prstGeom>
        </p:spPr>
      </p:pic>
      <p:pic>
        <p:nvPicPr>
          <p:cNvPr id="64" name="Рисунок 63"/>
          <p:cNvPicPr>
            <a:picLocks noChangeAspect="1"/>
          </p:cNvPicPr>
          <p:nvPr/>
        </p:nvPicPr>
        <p:blipFill>
          <a:blip r:embed="rId6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47878" y="3841999"/>
            <a:ext cx="518846" cy="458314"/>
          </a:xfrm>
          <a:prstGeom prst="rect">
            <a:avLst/>
          </a:prstGeom>
        </p:spPr>
      </p:pic>
      <p:pic>
        <p:nvPicPr>
          <p:cNvPr id="65" name="Рисунок 64"/>
          <p:cNvPicPr>
            <a:picLocks noChangeAspect="1"/>
          </p:cNvPicPr>
          <p:nvPr/>
        </p:nvPicPr>
        <p:blipFill>
          <a:blip r:embed="rId6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2959" y="3726889"/>
            <a:ext cx="352571" cy="435529"/>
          </a:xfrm>
          <a:prstGeom prst="rect">
            <a:avLst/>
          </a:prstGeom>
        </p:spPr>
      </p:pic>
      <p:pic>
        <p:nvPicPr>
          <p:cNvPr id="66" name="Рисунок 65"/>
          <p:cNvPicPr>
            <a:picLocks noChangeAspect="1"/>
          </p:cNvPicPr>
          <p:nvPr/>
        </p:nvPicPr>
        <p:blipFill>
          <a:blip r:embed="rId6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35199" y="3398762"/>
            <a:ext cx="743227" cy="798280"/>
          </a:xfrm>
          <a:prstGeom prst="rect">
            <a:avLst/>
          </a:prstGeom>
        </p:spPr>
      </p:pic>
      <p:pic>
        <p:nvPicPr>
          <p:cNvPr id="67" name="Рисунок 66"/>
          <p:cNvPicPr>
            <a:picLocks noChangeAspect="1"/>
          </p:cNvPicPr>
          <p:nvPr/>
        </p:nvPicPr>
        <p:blipFill>
          <a:blip r:embed="rId6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110" y="1613389"/>
            <a:ext cx="1237468" cy="814038"/>
          </a:xfrm>
          <a:prstGeom prst="rect">
            <a:avLst/>
          </a:prstGeom>
        </p:spPr>
      </p:pic>
      <p:pic>
        <p:nvPicPr>
          <p:cNvPr id="68" name="Рисунок 67"/>
          <p:cNvPicPr>
            <a:picLocks noChangeAspect="1"/>
          </p:cNvPicPr>
          <p:nvPr/>
        </p:nvPicPr>
        <p:blipFill>
          <a:blip r:embed="rId7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7632" y="4081658"/>
            <a:ext cx="582760" cy="708084"/>
          </a:xfrm>
          <a:prstGeom prst="rect">
            <a:avLst/>
          </a:prstGeom>
        </p:spPr>
      </p:pic>
      <p:pic>
        <p:nvPicPr>
          <p:cNvPr id="69" name="Рисунок 68"/>
          <p:cNvPicPr>
            <a:picLocks noChangeAspect="1"/>
          </p:cNvPicPr>
          <p:nvPr/>
        </p:nvPicPr>
        <p:blipFill>
          <a:blip r:embed="rId7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1170" y="4260927"/>
            <a:ext cx="492254" cy="590704"/>
          </a:xfrm>
          <a:prstGeom prst="rect">
            <a:avLst/>
          </a:prstGeom>
        </p:spPr>
      </p:pic>
      <p:pic>
        <p:nvPicPr>
          <p:cNvPr id="70" name="Рисунок 69"/>
          <p:cNvPicPr>
            <a:picLocks noChangeAspect="1"/>
          </p:cNvPicPr>
          <p:nvPr/>
        </p:nvPicPr>
        <p:blipFill>
          <a:blip r:embed="rId7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3803" y="3593899"/>
            <a:ext cx="721661" cy="849890"/>
          </a:xfrm>
          <a:prstGeom prst="rect">
            <a:avLst/>
          </a:prstGeom>
        </p:spPr>
      </p:pic>
      <p:pic>
        <p:nvPicPr>
          <p:cNvPr id="71" name="Рисунок 70"/>
          <p:cNvPicPr>
            <a:picLocks noChangeAspect="1"/>
          </p:cNvPicPr>
          <p:nvPr/>
        </p:nvPicPr>
        <p:blipFill>
          <a:blip r:embed="rId7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245" y="4354077"/>
            <a:ext cx="511368" cy="426140"/>
          </a:xfrm>
          <a:prstGeom prst="rect">
            <a:avLst/>
          </a:prstGeom>
        </p:spPr>
      </p:pic>
      <p:pic>
        <p:nvPicPr>
          <p:cNvPr id="73" name="Рисунок 72"/>
          <p:cNvPicPr>
            <a:picLocks noChangeAspect="1"/>
          </p:cNvPicPr>
          <p:nvPr/>
        </p:nvPicPr>
        <p:blipFill>
          <a:blip r:embed="rId7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3482" y="4174821"/>
            <a:ext cx="822677" cy="667855"/>
          </a:xfrm>
          <a:prstGeom prst="rect">
            <a:avLst/>
          </a:prstGeom>
        </p:spPr>
      </p:pic>
      <p:pic>
        <p:nvPicPr>
          <p:cNvPr id="74" name="Рисунок 73"/>
          <p:cNvPicPr>
            <a:picLocks noChangeAspect="1"/>
          </p:cNvPicPr>
          <p:nvPr/>
        </p:nvPicPr>
        <p:blipFill>
          <a:blip r:embed="rId7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0810" y="2434306"/>
            <a:ext cx="99274" cy="1425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7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6579" y="4432164"/>
            <a:ext cx="510468" cy="720999"/>
          </a:xfrm>
          <a:prstGeom prst="rect">
            <a:avLst/>
          </a:prstGeom>
        </p:spPr>
      </p:pic>
      <p:pic>
        <p:nvPicPr>
          <p:cNvPr id="78" name="Рисунок 77"/>
          <p:cNvPicPr>
            <a:picLocks noChangeAspect="1"/>
          </p:cNvPicPr>
          <p:nvPr/>
        </p:nvPicPr>
        <p:blipFill>
          <a:blip r:embed="rId7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521" y="4661799"/>
            <a:ext cx="774145" cy="690454"/>
          </a:xfrm>
          <a:prstGeom prst="rect">
            <a:avLst/>
          </a:prstGeom>
        </p:spPr>
      </p:pic>
      <p:pic>
        <p:nvPicPr>
          <p:cNvPr id="79" name="Рисунок 78"/>
          <p:cNvPicPr>
            <a:picLocks noChangeAspect="1"/>
          </p:cNvPicPr>
          <p:nvPr/>
        </p:nvPicPr>
        <p:blipFill>
          <a:blip r:embed="rId7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4994" y="5183808"/>
            <a:ext cx="736475" cy="577156"/>
          </a:xfrm>
          <a:prstGeom prst="rect">
            <a:avLst/>
          </a:prstGeom>
        </p:spPr>
      </p:pic>
      <p:pic>
        <p:nvPicPr>
          <p:cNvPr id="80" name="Рисунок 79"/>
          <p:cNvPicPr>
            <a:picLocks noChangeAspect="1"/>
          </p:cNvPicPr>
          <p:nvPr/>
        </p:nvPicPr>
        <p:blipFill>
          <a:blip r:embed="rId7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3547" y="5552755"/>
            <a:ext cx="520964" cy="508411"/>
          </a:xfrm>
          <a:prstGeom prst="rect">
            <a:avLst/>
          </a:prstGeom>
        </p:spPr>
      </p:pic>
      <p:pic>
        <p:nvPicPr>
          <p:cNvPr id="81" name="Рисунок 80"/>
          <p:cNvPicPr>
            <a:picLocks noChangeAspect="1"/>
          </p:cNvPicPr>
          <p:nvPr/>
        </p:nvPicPr>
        <p:blipFill>
          <a:blip r:embed="rId8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3371" y="4973627"/>
            <a:ext cx="415152" cy="683403"/>
          </a:xfrm>
          <a:prstGeom prst="rect">
            <a:avLst/>
          </a:prstGeom>
        </p:spPr>
      </p:pic>
      <p:pic>
        <p:nvPicPr>
          <p:cNvPr id="82" name="Рисунок 81"/>
          <p:cNvPicPr>
            <a:picLocks noChangeAspect="1"/>
          </p:cNvPicPr>
          <p:nvPr/>
        </p:nvPicPr>
        <p:blipFill>
          <a:blip r:embed="rId8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906" y="5207363"/>
            <a:ext cx="379485" cy="564674"/>
          </a:xfrm>
          <a:prstGeom prst="rect">
            <a:avLst/>
          </a:prstGeom>
        </p:spPr>
      </p:pic>
      <p:pic>
        <p:nvPicPr>
          <p:cNvPr id="83" name="Рисунок 82"/>
          <p:cNvPicPr>
            <a:picLocks noChangeAspect="1"/>
          </p:cNvPicPr>
          <p:nvPr/>
        </p:nvPicPr>
        <p:blipFill>
          <a:blip r:embed="rId8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5618" y="5526085"/>
            <a:ext cx="880616" cy="571789"/>
          </a:xfrm>
          <a:prstGeom prst="rect">
            <a:avLst/>
          </a:prstGeom>
        </p:spPr>
      </p:pic>
      <p:pic>
        <p:nvPicPr>
          <p:cNvPr id="85" name="Рисунок 84"/>
          <p:cNvPicPr>
            <a:picLocks noChangeAspect="1"/>
          </p:cNvPicPr>
          <p:nvPr/>
        </p:nvPicPr>
        <p:blipFill>
          <a:blip r:embed="rId8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3002" y="4047762"/>
            <a:ext cx="1807929" cy="1875229"/>
          </a:xfrm>
          <a:prstGeom prst="rect">
            <a:avLst/>
          </a:prstGeom>
        </p:spPr>
      </p:pic>
      <p:pic>
        <p:nvPicPr>
          <p:cNvPr id="86" name="Рисунок 85"/>
          <p:cNvPicPr>
            <a:picLocks noChangeAspect="1"/>
          </p:cNvPicPr>
          <p:nvPr/>
        </p:nvPicPr>
        <p:blipFill>
          <a:blip r:embed="rId8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99558" y="1104892"/>
            <a:ext cx="494687" cy="662694"/>
          </a:xfrm>
          <a:prstGeom prst="rect">
            <a:avLst/>
          </a:prstGeom>
        </p:spPr>
      </p:pic>
      <p:pic>
        <p:nvPicPr>
          <p:cNvPr id="87" name="Рисунок 86"/>
          <p:cNvPicPr>
            <a:picLocks noChangeAspect="1"/>
          </p:cNvPicPr>
          <p:nvPr/>
        </p:nvPicPr>
        <p:blipFill>
          <a:blip r:embed="rId8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0002" y="5009181"/>
            <a:ext cx="1494977" cy="1090598"/>
          </a:xfrm>
          <a:prstGeom prst="rect">
            <a:avLst/>
          </a:prstGeom>
        </p:spPr>
      </p:pic>
      <p:pic>
        <p:nvPicPr>
          <p:cNvPr id="88" name="Рисунок 87"/>
          <p:cNvPicPr>
            <a:picLocks noChangeAspect="1"/>
          </p:cNvPicPr>
          <p:nvPr/>
        </p:nvPicPr>
        <p:blipFill>
          <a:blip r:embed="rId8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1225" y="4812297"/>
            <a:ext cx="1188148" cy="1398003"/>
          </a:xfrm>
          <a:prstGeom prst="rect">
            <a:avLst/>
          </a:prstGeom>
        </p:spPr>
      </p:pic>
      <p:pic>
        <p:nvPicPr>
          <p:cNvPr id="89" name="Рисунок 88"/>
          <p:cNvPicPr>
            <a:picLocks noChangeAspect="1"/>
          </p:cNvPicPr>
          <p:nvPr/>
        </p:nvPicPr>
        <p:blipFill>
          <a:blip r:embed="rId8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52" y="4937092"/>
            <a:ext cx="1328841" cy="970023"/>
          </a:xfrm>
          <a:prstGeom prst="rect">
            <a:avLst/>
          </a:prstGeom>
        </p:spPr>
      </p:pic>
      <p:pic>
        <p:nvPicPr>
          <p:cNvPr id="91" name="Рисунок 90"/>
          <p:cNvPicPr>
            <a:picLocks noChangeAspect="1"/>
          </p:cNvPicPr>
          <p:nvPr/>
        </p:nvPicPr>
        <p:blipFill>
          <a:blip r:embed="rId8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2104" y="1743003"/>
            <a:ext cx="666187" cy="362198"/>
          </a:xfrm>
          <a:prstGeom prst="rect">
            <a:avLst/>
          </a:prstGeom>
        </p:spPr>
      </p:pic>
      <p:pic>
        <p:nvPicPr>
          <p:cNvPr id="92" name="Рисунок 91"/>
          <p:cNvPicPr>
            <a:picLocks noChangeAspect="1"/>
          </p:cNvPicPr>
          <p:nvPr/>
        </p:nvPicPr>
        <p:blipFill>
          <a:blip r:embed="rId8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9226" y="5759335"/>
            <a:ext cx="427715" cy="281156"/>
          </a:xfrm>
          <a:prstGeom prst="rect">
            <a:avLst/>
          </a:prstGeom>
        </p:spPr>
      </p:pic>
      <p:pic>
        <p:nvPicPr>
          <p:cNvPr id="93" name="Рисунок 92"/>
          <p:cNvPicPr>
            <a:picLocks noChangeAspect="1"/>
          </p:cNvPicPr>
          <p:nvPr/>
        </p:nvPicPr>
        <p:blipFill>
          <a:blip r:embed="rId9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38405" y="5713678"/>
            <a:ext cx="635191" cy="1076923"/>
          </a:xfrm>
          <a:prstGeom prst="rect">
            <a:avLst/>
          </a:prstGeom>
        </p:spPr>
      </p:pic>
      <p:pic>
        <p:nvPicPr>
          <p:cNvPr id="95" name="Рисунок 94"/>
          <p:cNvPicPr>
            <a:picLocks noChangeAspect="1"/>
          </p:cNvPicPr>
          <p:nvPr/>
        </p:nvPicPr>
        <p:blipFill>
          <a:blip r:embed="rId9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380" y="2402108"/>
            <a:ext cx="453307" cy="588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2659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dirty="0" smtClean="0">
                <a:latin typeface="Oswald Regular" panose="02000503000000000000" pitchFamily="2" charset="-52"/>
              </a:rPr>
              <a:t>Иконки «Бизнес»</a:t>
            </a:r>
            <a:endParaRPr lang="ru-RU" b="0" dirty="0">
              <a:latin typeface="Oswald Regular" panose="02000503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7" y="5743295"/>
            <a:ext cx="796276" cy="79627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75023" y="1371835"/>
            <a:ext cx="840823" cy="70797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6607" y="1383865"/>
            <a:ext cx="894915" cy="68570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8253" y="4186064"/>
            <a:ext cx="748546" cy="74854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4146" y="1346477"/>
            <a:ext cx="692067" cy="716727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9635" y="1354335"/>
            <a:ext cx="810593" cy="7429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24740" y="2561843"/>
            <a:ext cx="741388" cy="740592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3192" y="2552798"/>
            <a:ext cx="806617" cy="769229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47" y="1283633"/>
            <a:ext cx="794684" cy="84241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698" y="4377021"/>
            <a:ext cx="1011851" cy="59024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19398" y="4165992"/>
            <a:ext cx="730251" cy="661840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83447" y="2610021"/>
            <a:ext cx="731046" cy="64274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2343" y="5795738"/>
            <a:ext cx="764456" cy="637180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580" y="4186064"/>
            <a:ext cx="733433" cy="849573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6247" y="4159157"/>
            <a:ext cx="732637" cy="849573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42576" y="2657688"/>
            <a:ext cx="748546" cy="748546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157" y="1406041"/>
            <a:ext cx="730251" cy="63956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046" y="2610021"/>
            <a:ext cx="591041" cy="814571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106" y="5779829"/>
            <a:ext cx="680931" cy="668999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06" y="4287466"/>
            <a:ext cx="730250" cy="630815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1772" y="4211098"/>
            <a:ext cx="729456" cy="707183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911" y="1293926"/>
            <a:ext cx="713546" cy="713546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0059" y="1346477"/>
            <a:ext cx="719910" cy="723092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9040" y="4133815"/>
            <a:ext cx="775453" cy="77545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9606" y="2628078"/>
            <a:ext cx="724682" cy="725478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214" y="2675747"/>
            <a:ext cx="1005488" cy="652294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184" y="2541204"/>
            <a:ext cx="848777" cy="79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659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dirty="0" smtClean="0">
                <a:latin typeface="Oswald Regular" panose="02000503000000000000" pitchFamily="2" charset="-52"/>
              </a:rPr>
              <a:t>Иконки «Наука и учеба»</a:t>
            </a:r>
            <a:endParaRPr lang="ru-RU" b="0" dirty="0">
              <a:latin typeface="Oswald Regular" panose="02000503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3791" y="3328085"/>
            <a:ext cx="1133395" cy="977130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5670" y="1400339"/>
            <a:ext cx="1070326" cy="944183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3346" y="5187948"/>
            <a:ext cx="1560773" cy="905588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431" y="5162061"/>
            <a:ext cx="1511824" cy="946067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7898" y="3206794"/>
            <a:ext cx="1092418" cy="1092418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2476" y="3154979"/>
            <a:ext cx="947299" cy="1138663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17978" y="3269940"/>
            <a:ext cx="877348" cy="998783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9875" y="5052695"/>
            <a:ext cx="1075975" cy="1130573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7845" y="5194719"/>
            <a:ext cx="1145129" cy="894162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6026" y="3232307"/>
            <a:ext cx="1083976" cy="1083234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108" y="1317000"/>
            <a:ext cx="1033613" cy="115881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51676" y="1499860"/>
            <a:ext cx="932888" cy="852872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5320" y="1378542"/>
            <a:ext cx="1005371" cy="961127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9386" y="1354213"/>
            <a:ext cx="727672" cy="1036437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17" y="3223123"/>
            <a:ext cx="1029847" cy="1029847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73" y="1315145"/>
            <a:ext cx="791683" cy="10552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6848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dirty="0" smtClean="0">
                <a:latin typeface="Oswald Regular" panose="02000503000000000000" pitchFamily="2" charset="-52"/>
              </a:rPr>
              <a:t>Иконки «Контакты»</a:t>
            </a:r>
            <a:endParaRPr lang="ru-RU" b="0" dirty="0">
              <a:latin typeface="Oswald Regular" panose="02000503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500" y="1490546"/>
            <a:ext cx="736034" cy="7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848" y="2894758"/>
            <a:ext cx="752228" cy="75222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2337" y="2871007"/>
            <a:ext cx="735224" cy="73441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8279" y="1475165"/>
            <a:ext cx="752228" cy="75222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3150" y="1486501"/>
            <a:ext cx="729556" cy="7295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40819" y="4377583"/>
            <a:ext cx="762754" cy="625912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561" y="4408588"/>
            <a:ext cx="820145" cy="5642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6631" y="5675575"/>
            <a:ext cx="802430" cy="802430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555" y="5759130"/>
            <a:ext cx="735224" cy="73684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2548" y="2886391"/>
            <a:ext cx="728745" cy="6890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894" y="5788819"/>
            <a:ext cx="819840" cy="674722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82124" y="2992489"/>
            <a:ext cx="693118" cy="611337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8658" y="4355901"/>
            <a:ext cx="689879" cy="58461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8123" y="2885105"/>
            <a:ext cx="717447" cy="712894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3245" y="1480319"/>
            <a:ext cx="714751" cy="714125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6802" y="4323321"/>
            <a:ext cx="523077" cy="753847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791" y="4291654"/>
            <a:ext cx="628341" cy="822673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1589" y="2837300"/>
            <a:ext cx="667087" cy="768122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5401" y="4424650"/>
            <a:ext cx="713478" cy="571657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4905" y="4309197"/>
            <a:ext cx="713477" cy="714102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2610" y="4309197"/>
            <a:ext cx="713477" cy="714102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9803" y="1490165"/>
            <a:ext cx="716600" cy="715790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5853" y="1463990"/>
            <a:ext cx="735223" cy="736033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39" y="1490546"/>
            <a:ext cx="735223" cy="736033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5079" y="2894758"/>
            <a:ext cx="737653" cy="737653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95349" y="1470270"/>
            <a:ext cx="712551" cy="712551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8939" y="2901434"/>
            <a:ext cx="697976" cy="69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6381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dirty="0" smtClean="0">
                <a:latin typeface="Oswald Regular" panose="02000503000000000000" pitchFamily="2" charset="-52"/>
              </a:rPr>
              <a:t>Иконки «Спорт»</a:t>
            </a:r>
            <a:endParaRPr lang="ru-RU" b="0" dirty="0">
              <a:latin typeface="Oswald Regular" panose="02000503000000000000" pitchFamily="2" charset="-52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7265" y="3412155"/>
            <a:ext cx="1128266" cy="733121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77" y="5324268"/>
            <a:ext cx="802061" cy="858390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3791" y="3421781"/>
            <a:ext cx="729757" cy="897904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6843" y="5228004"/>
            <a:ext cx="886135" cy="976093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4749" y="3472458"/>
            <a:ext cx="861753" cy="897905"/>
          </a:xfrm>
          <a:prstGeom prst="rect">
            <a:avLst/>
          </a:prstGeom>
        </p:spPr>
      </p:pic>
      <p:pic>
        <p:nvPicPr>
          <p:cNvPr id="35" name="Рисунок 3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0142" y="5302829"/>
            <a:ext cx="997112" cy="800380"/>
          </a:xfrm>
          <a:prstGeom prst="rect">
            <a:avLst/>
          </a:prstGeom>
        </p:spPr>
      </p:pic>
      <p:pic>
        <p:nvPicPr>
          <p:cNvPr id="36" name="Рисунок 3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8204" y="3500623"/>
            <a:ext cx="771795" cy="841576"/>
          </a:xfrm>
          <a:prstGeom prst="rect">
            <a:avLst/>
          </a:prstGeom>
        </p:spPr>
      </p:pic>
      <p:pic>
        <p:nvPicPr>
          <p:cNvPr id="37" name="Рисунок 3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46793" y="5399934"/>
            <a:ext cx="589355" cy="707058"/>
          </a:xfrm>
          <a:prstGeom prst="rect">
            <a:avLst/>
          </a:prstGeom>
        </p:spPr>
      </p:pic>
      <p:pic>
        <p:nvPicPr>
          <p:cNvPr id="38" name="Рисунок 3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649" y="5367145"/>
            <a:ext cx="772636" cy="772636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949" y="3490301"/>
            <a:ext cx="805424" cy="760865"/>
          </a:xfrm>
          <a:prstGeom prst="rect">
            <a:avLst/>
          </a:prstGeom>
        </p:spPr>
      </p:pic>
      <p:pic>
        <p:nvPicPr>
          <p:cNvPr id="40" name="Рисунок 3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7462" y="1647343"/>
            <a:ext cx="760865" cy="793654"/>
          </a:xfrm>
          <a:prstGeom prst="rect">
            <a:avLst/>
          </a:prstGeom>
        </p:spPr>
      </p:pic>
      <p:pic>
        <p:nvPicPr>
          <p:cNvPr id="41" name="Рисунок 40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7472" y="3581333"/>
            <a:ext cx="842416" cy="680154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056" y="5302829"/>
            <a:ext cx="855868" cy="901268"/>
          </a:xfrm>
          <a:prstGeom prst="rect">
            <a:avLst/>
          </a:prstGeom>
        </p:spPr>
      </p:pic>
      <p:pic>
        <p:nvPicPr>
          <p:cNvPr id="43" name="Рисунок 4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477" y="1595217"/>
            <a:ext cx="737324" cy="897905"/>
          </a:xfrm>
          <a:prstGeom prst="rect">
            <a:avLst/>
          </a:prstGeom>
        </p:spPr>
      </p:pic>
      <p:pic>
        <p:nvPicPr>
          <p:cNvPr id="44" name="Рисунок 43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0839" y="1548465"/>
            <a:ext cx="807946" cy="897905"/>
          </a:xfrm>
          <a:prstGeom prst="rect">
            <a:avLst/>
          </a:prstGeom>
        </p:spPr>
      </p:pic>
      <p:pic>
        <p:nvPicPr>
          <p:cNvPr id="45" name="Рисунок 44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01715" y="1561602"/>
            <a:ext cx="889388" cy="889388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0241" y="1532109"/>
            <a:ext cx="914194" cy="913339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49" y="1539948"/>
            <a:ext cx="897905" cy="897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8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ru-RU" b="0" dirty="0" smtClean="0">
                <a:latin typeface="Oswald Regular" panose="02000503000000000000" pitchFamily="2" charset="-52"/>
              </a:rPr>
              <a:t>Иконки «Разное»</a:t>
            </a:r>
            <a:endParaRPr lang="ru-RU" b="0" dirty="0">
              <a:latin typeface="Oswald Regular" panose="02000503000000000000" pitchFamily="2" charset="-52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7880" y="1485461"/>
            <a:ext cx="646724" cy="6467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638" y="1556955"/>
            <a:ext cx="646724" cy="54464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60254" y="2829386"/>
            <a:ext cx="648959" cy="63927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405" y="1504928"/>
            <a:ext cx="643743" cy="64299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8640" y="5689258"/>
            <a:ext cx="543159" cy="647469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0288" y="4266380"/>
            <a:ext cx="614686" cy="647469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073" y="5700760"/>
            <a:ext cx="646724" cy="646724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414" y="2779223"/>
            <a:ext cx="646724" cy="646724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2445" y="4218981"/>
            <a:ext cx="647469" cy="62660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040" y="2805027"/>
            <a:ext cx="591589" cy="624372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178" y="2805027"/>
            <a:ext cx="629587" cy="64672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3322" y="4202841"/>
            <a:ext cx="749964" cy="66152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5184" y="4340716"/>
            <a:ext cx="646725" cy="548375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5016" y="4415055"/>
            <a:ext cx="646726" cy="41575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66494" y="1580379"/>
            <a:ext cx="666096" cy="57147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8580" y="2855705"/>
            <a:ext cx="646725" cy="59978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86237" y="5662235"/>
            <a:ext cx="388183" cy="647468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8311" y="2872294"/>
            <a:ext cx="571471" cy="647469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5094" y="4217072"/>
            <a:ext cx="835561" cy="703016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2912" y="1467985"/>
            <a:ext cx="617666" cy="64672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12953" y="1510355"/>
            <a:ext cx="534217" cy="615431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8893" y="2901027"/>
            <a:ext cx="692918" cy="679507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313" y="2973455"/>
            <a:ext cx="741348" cy="520061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4714" y="1460519"/>
            <a:ext cx="477592" cy="700369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199" y="4307900"/>
            <a:ext cx="791268" cy="566104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2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1098" y="1536010"/>
            <a:ext cx="574452" cy="574452"/>
          </a:xfrm>
          <a:prstGeom prst="rect">
            <a:avLst/>
          </a:prstGeom>
        </p:spPr>
      </p:pic>
      <p:pic>
        <p:nvPicPr>
          <p:cNvPr id="30" name="Рисунок 29"/>
          <p:cNvPicPr>
            <a:picLocks noChangeAspect="1"/>
          </p:cNvPicPr>
          <p:nvPr/>
        </p:nvPicPr>
        <p:blipFill>
          <a:blip r:embed="rId2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1431" y="2899031"/>
            <a:ext cx="626185" cy="629144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2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2810" y="1453294"/>
            <a:ext cx="549865" cy="646724"/>
          </a:xfrm>
          <a:prstGeom prst="rect">
            <a:avLst/>
          </a:prstGeom>
        </p:spPr>
      </p:pic>
      <p:pic>
        <p:nvPicPr>
          <p:cNvPr id="49" name="Рисунок 48"/>
          <p:cNvPicPr>
            <a:picLocks noChangeAspect="1"/>
          </p:cNvPicPr>
          <p:nvPr/>
        </p:nvPicPr>
        <p:blipFill>
          <a:blip r:embed="rId3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8249" y="1520247"/>
            <a:ext cx="646724" cy="572962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>
          <a:blip r:embed="rId3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906" y="4366033"/>
            <a:ext cx="482808" cy="646724"/>
          </a:xfrm>
          <a:prstGeom prst="rect">
            <a:avLst/>
          </a:prstGeom>
        </p:spPr>
      </p:pic>
      <p:pic>
        <p:nvPicPr>
          <p:cNvPr id="51" name="Рисунок 50"/>
          <p:cNvPicPr>
            <a:picLocks noChangeAspect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93231" y="4124343"/>
            <a:ext cx="574987" cy="76615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2322" y="2805027"/>
            <a:ext cx="671312" cy="671312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0398" y="4366033"/>
            <a:ext cx="667586" cy="667586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3520" y="5649909"/>
            <a:ext cx="684723" cy="683978"/>
          </a:xfrm>
          <a:prstGeom prst="rect">
            <a:avLst/>
          </a:prstGeom>
        </p:spPr>
      </p:pic>
      <p:pic>
        <p:nvPicPr>
          <p:cNvPr id="55" name="Рисунок 54"/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8185" y="5672284"/>
            <a:ext cx="684723" cy="683978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1215" y="5684198"/>
            <a:ext cx="684723" cy="684723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34130" y="5662124"/>
            <a:ext cx="684723" cy="684723"/>
          </a:xfrm>
          <a:prstGeom prst="rect">
            <a:avLst/>
          </a:prstGeom>
        </p:spPr>
      </p:pic>
      <p:pic>
        <p:nvPicPr>
          <p:cNvPr id="58" name="Рисунок 57"/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42976" y="5667109"/>
            <a:ext cx="684723" cy="684723"/>
          </a:xfrm>
          <a:prstGeom prst="rect">
            <a:avLst/>
          </a:prstGeom>
        </p:spPr>
      </p:pic>
      <p:pic>
        <p:nvPicPr>
          <p:cNvPr id="59" name="Рисунок 58"/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8897" y="5644912"/>
            <a:ext cx="684723" cy="684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919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endParaRPr lang="ru-RU" sz="1400" dirty="0">
              <a:latin typeface="Oswald Regular" panose="02000503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4120407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пециальное оформление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60</TotalTime>
  <Words>25</Words>
  <Application>Microsoft Office PowerPoint</Application>
  <PresentationFormat>Произвольный</PresentationFormat>
  <Paragraphs>6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Специальное оформление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Rodriguez_Lopez</dc:creator>
  <cp:lastModifiedBy>Дарья</cp:lastModifiedBy>
  <cp:revision>39</cp:revision>
  <dcterms:created xsi:type="dcterms:W3CDTF">2020-05-18T12:34:05Z</dcterms:created>
  <dcterms:modified xsi:type="dcterms:W3CDTF">2020-06-01T08:49:03Z</dcterms:modified>
</cp:coreProperties>
</file>